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73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940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9" autoAdjust="0"/>
    <p:restoredTop sz="94660"/>
  </p:normalViewPr>
  <p:slideViewPr>
    <p:cSldViewPr>
      <p:cViewPr varScale="1">
        <p:scale>
          <a:sx n="108" d="100"/>
          <a:sy n="108" d="100"/>
        </p:scale>
        <p:origin x="-18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AD79700-3360-45B4-84AB-98F89893F9C0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2ACD75F-0F97-4C17-9ABD-E10EC71566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4060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133777F-CDC9-442C-8E0C-1644C34457DA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1B237D-2F1A-4674-A1A2-F1969FA398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5347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1435" tIns="45717" rIns="91435" bIns="45717"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1435" tIns="45717" rIns="91435" bIns="45717"/>
          <a:lstStyle/>
          <a:p>
            <a:fld id="{EA1B237D-2F1A-4674-A1A2-F1969FA398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21399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7315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3048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accent5">
                    <a:shade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E280-C1E1-4ACF-8075-704E70C85307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8ECC-6BCB-42C7-8B7E-D972684B6F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E280-C1E1-4ACF-8075-704E70C85307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8ECC-6BCB-42C7-8B7E-D972684B6F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E280-C1E1-4ACF-8075-704E70C85307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8ECC-6BCB-42C7-8B7E-D972684B6F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914400" y="1600202"/>
            <a:ext cx="3581400" cy="43433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3581400" cy="43433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E280-C1E1-4ACF-8075-704E70C85307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8ECC-6BCB-42C7-8B7E-D972684B6F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914400" y="1535113"/>
            <a:ext cx="3582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914400" y="2174876"/>
            <a:ext cx="3582988" cy="3768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35845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3584574" cy="3768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E280-C1E1-4ACF-8075-704E70C85307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8ECC-6BCB-42C7-8B7E-D972684B6F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E280-C1E1-4ACF-8075-704E70C85307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8ECC-6BCB-42C7-8B7E-D972684B6F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tifi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14400" y="990600"/>
            <a:ext cx="7315200" cy="304800"/>
          </a:xfrm>
        </p:spPr>
        <p:txBody>
          <a:bodyPr wrap="none" anchor="ctr" anchorCtr="0"/>
          <a:lstStyle>
            <a:lvl1pPr marL="0" indent="0" algn="ctr">
              <a:buNone/>
              <a:defRPr sz="1400" cap="all" baseline="0">
                <a:solidFill>
                  <a:schemeClr val="tx2">
                    <a:shade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1"/>
          </p:nvPr>
        </p:nvSpPr>
        <p:spPr>
          <a:xfrm>
            <a:off x="914400" y="1752600"/>
            <a:ext cx="7315200" cy="304800"/>
          </a:xfrm>
        </p:spPr>
        <p:txBody>
          <a:bodyPr wrap="none" anchor="ctr" anchorCtr="0"/>
          <a:lstStyle>
            <a:lvl1pPr marL="0" indent="0" algn="ctr">
              <a:spcBef>
                <a:spcPts val="0"/>
              </a:spcBef>
              <a:buFontTx/>
              <a:buNone/>
              <a:defRPr sz="1400">
                <a:solidFill>
                  <a:schemeClr val="tx2">
                    <a:shade val="50000"/>
                  </a:schemeClr>
                </a:solidFill>
                <a:latin typeface="+mj-lt"/>
              </a:defRPr>
            </a:lvl1pPr>
            <a:lvl2pPr indent="0">
              <a:spcBef>
                <a:spcPts val="0"/>
              </a:spcBef>
              <a:buFontTx/>
              <a:buNone/>
              <a:defRPr/>
            </a:lvl2pPr>
            <a:lvl3pPr indent="0">
              <a:spcBef>
                <a:spcPts val="0"/>
              </a:spcBef>
              <a:buFontTx/>
              <a:buNone/>
              <a:defRPr/>
            </a:lvl3pPr>
            <a:lvl4pPr indent="0">
              <a:spcBef>
                <a:spcPts val="0"/>
              </a:spcBef>
              <a:buFontTx/>
              <a:buNone/>
              <a:defRPr/>
            </a:lvl4pPr>
            <a:lvl5pPr indent="0"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body" sz="quarter" idx="12"/>
          </p:nvPr>
        </p:nvSpPr>
        <p:spPr>
          <a:xfrm>
            <a:off x="914400" y="4061636"/>
            <a:ext cx="7315200" cy="205563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FontTx/>
              <a:buNone/>
              <a:defRPr sz="1050">
                <a:solidFill>
                  <a:schemeClr val="tx2">
                    <a:shade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Rectangle 11"/>
          <p:cNvSpPr>
            <a:spLocks noGrp="1"/>
          </p:cNvSpPr>
          <p:nvPr>
            <p:ph type="body" sz="quarter" idx="13"/>
          </p:nvPr>
        </p:nvSpPr>
        <p:spPr>
          <a:xfrm>
            <a:off x="914400" y="4267200"/>
            <a:ext cx="7315200" cy="357963"/>
          </a:xfrm>
        </p:spPr>
        <p:txBody>
          <a:bodyPr wrap="none" anchor="ctr" anchorCtr="0"/>
          <a:lstStyle>
            <a:lvl1pPr marL="0" indent="0" algn="ctr">
              <a:spcBef>
                <a:spcPts val="0"/>
              </a:spcBef>
              <a:buFontTx/>
              <a:buNone/>
              <a:defRPr sz="1800" cap="all" baseline="0">
                <a:solidFill>
                  <a:schemeClr val="tx2">
                    <a:shade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>
            <a:spLocks noGrp="1"/>
          </p:cNvSpPr>
          <p:nvPr>
            <p:ph type="body" sz="quarter" idx="14"/>
          </p:nvPr>
        </p:nvSpPr>
        <p:spPr>
          <a:xfrm>
            <a:off x="914400" y="4637567"/>
            <a:ext cx="7315200" cy="228600"/>
          </a:xfrm>
        </p:spPr>
        <p:txBody>
          <a:bodyPr wrap="none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1400">
                <a:solidFill>
                  <a:schemeClr val="tx2">
                    <a:shade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Rectangle 14"/>
          <p:cNvSpPr>
            <a:spLocks noGrp="1"/>
          </p:cNvSpPr>
          <p:nvPr>
            <p:ph type="body" sz="quarter" idx="15"/>
          </p:nvPr>
        </p:nvSpPr>
        <p:spPr>
          <a:xfrm>
            <a:off x="914400" y="5638800"/>
            <a:ext cx="7315200" cy="228600"/>
          </a:xfrm>
        </p:spPr>
        <p:txBody>
          <a:bodyPr wrap="none" anchor="ctr" anchorCtr="0"/>
          <a:lstStyle>
            <a:lvl1pPr marL="0" indent="0" algn="ctr">
              <a:spcBef>
                <a:spcPts val="0"/>
              </a:spcBef>
              <a:buFontTx/>
              <a:buNone/>
              <a:defRPr sz="1050">
                <a:solidFill>
                  <a:schemeClr val="tx2">
                    <a:shade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914400" y="3276600"/>
            <a:ext cx="7315200" cy="774405"/>
          </a:xfrm>
        </p:spPr>
        <p:txBody>
          <a:bodyPr wrap="square" anchor="b" anchorCtr="0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4400" kern="1200" cap="all" baseline="0">
                <a:solidFill>
                  <a:schemeClr val="tx2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14400" y="1295400"/>
            <a:ext cx="7315200" cy="457200"/>
          </a:xfrm>
          <a:prstGeom prst="rect">
            <a:avLst/>
          </a:prstGeom>
        </p:spPr>
        <p:txBody>
          <a:bodyPr vert="horz" rtlCol="0" anchor="ctr">
            <a:noAutofit/>
          </a:bodyPr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715000" y="5257800"/>
            <a:ext cx="1752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2551114" cy="628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81400" y="838201"/>
            <a:ext cx="4654550" cy="5105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914401" y="1447803"/>
            <a:ext cx="2551115" cy="4495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E280-C1E1-4ACF-8075-704E70C85307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8ECC-6BCB-42C7-8B7E-D972684B6F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838200"/>
            <a:ext cx="5486400" cy="3889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E280-C1E1-4ACF-8075-704E70C85307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8ECC-6BCB-42C7-8B7E-D972684B6F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-807"/>
            <a:ext cx="9144000" cy="6858000"/>
            <a:chOff x="0" y="-807"/>
            <a:chExt cx="9144000" cy="685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-807"/>
              <a:ext cx="9144000" cy="6858000"/>
            </a:xfrm>
            <a:prstGeom prst="rect">
              <a:avLst/>
            </a:prstGeom>
            <a:solidFill>
              <a:schemeClr val="tx2">
                <a:shade val="75000"/>
              </a:schemeClr>
            </a:solidFill>
            <a:ln w="25400" cap="rnd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57200" y="419100"/>
              <a:ext cx="8229600" cy="5943600"/>
            </a:xfrm>
            <a:prstGeom prst="rect">
              <a:avLst/>
            </a:prstGeom>
            <a:solidFill>
              <a:schemeClr val="accent1">
                <a:tint val="60000"/>
              </a:schemeClr>
            </a:solidFill>
            <a:ln w="22225" cap="sq" cmpd="sng" algn="ctr">
              <a:solidFill>
                <a:sysClr val="window" lastClr="FFFFFF"/>
              </a:solidFill>
              <a:prstDash val="solid"/>
              <a:miter lim="800000"/>
            </a:ln>
            <a:effectLst>
              <a:innerShdw blurRad="157164">
                <a:srgbClr val="000000">
                  <a:alpha val="73000"/>
                </a:srgbClr>
              </a:innerShdw>
            </a:effectLst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762000" y="723900"/>
              <a:ext cx="7620000" cy="5334000"/>
            </a:xfrm>
            <a:prstGeom prst="rect">
              <a:avLst/>
            </a:prstGeom>
            <a:gradFill>
              <a:gsLst>
                <a:gs pos="0">
                  <a:schemeClr val="accent4">
                    <a:tint val="60000"/>
                  </a:schemeClr>
                </a:gs>
                <a:gs pos="50000">
                  <a:schemeClr val="accent4">
                    <a:tint val="20000"/>
                  </a:schemeClr>
                </a:gs>
                <a:gs pos="100000">
                  <a:schemeClr val="accent4">
                    <a:tint val="60000"/>
                  </a:schemeClr>
                </a:gs>
              </a:gsLst>
              <a:lin ang="2700000" scaled="1"/>
            </a:gradFill>
            <a:ln w="76200" cap="sq" cmpd="dbl" algn="ctr">
              <a:solidFill>
                <a:sysClr val="window" lastClr="FFFFFF"/>
              </a:solidFill>
              <a:prstDash val="solid"/>
              <a:miter lim="800000"/>
            </a:ln>
            <a:effectLst>
              <a:outerShdw blurRad="229391" dist="50800" dir="8100000" algn="tl" rotWithShape="0">
                <a:srgbClr val="000000">
                  <a:alpha val="43137"/>
                </a:srgbClr>
              </a:outerShdw>
            </a:effectLst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57943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00203"/>
            <a:ext cx="7315200" cy="4343398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CD6E280-C1E1-4ACF-8075-704E70C85307}" type="datetimeFigureOut">
              <a:rPr lang="en-US" smtClean="0">
                <a:solidFill>
                  <a:schemeClr val="bg1"/>
                </a:solidFill>
              </a:rPr>
              <a:pPr/>
              <a:t>9/29/2014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7E68ECC-6BCB-42C7-8B7E-D972684B6F7C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rtl="0" eaLnBrk="1" latinLnBrk="0" hangingPunct="1">
        <a:spcBef>
          <a:spcPct val="0"/>
        </a:spcBef>
        <a:buNone/>
        <a:defRPr sz="4400" kern="1200">
          <a:solidFill>
            <a:schemeClr val="tx2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>
              <a:shade val="75000"/>
            </a:schemeClr>
          </a:solidFill>
          <a:latin typeface="+mj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>
              <a:shade val="75000"/>
            </a:schemeClr>
          </a:solidFill>
          <a:latin typeface="+mj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>
              <a:shade val="75000"/>
            </a:schemeClr>
          </a:solidFill>
          <a:latin typeface="+mj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>
              <a:shade val="75000"/>
            </a:schemeClr>
          </a:solidFill>
          <a:latin typeface="+mj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>
              <a:shade val="75000"/>
            </a:schemeClr>
          </a:solidFill>
          <a:latin typeface="+mj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sold_med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1143000" y="1143000"/>
            <a:ext cx="6629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90600" y="1828800"/>
            <a:ext cx="7315200" cy="304800"/>
          </a:xfrm>
        </p:spPr>
        <p:txBody>
          <a:bodyPr/>
          <a:lstStyle/>
          <a:p>
            <a:r>
              <a:rPr lang="en-US" b="1" dirty="0" smtClean="0"/>
              <a:t>62</a:t>
            </a:r>
            <a:r>
              <a:rPr lang="en-US" b="1" baseline="30000" dirty="0" smtClean="0"/>
              <a:t>nd</a:t>
            </a:r>
            <a:r>
              <a:rPr lang="en-US" b="1" dirty="0" smtClean="0"/>
              <a:t> medical Brigade (rear)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14400" y="2667000"/>
            <a:ext cx="7315200" cy="304800"/>
          </a:xfrm>
        </p:spPr>
        <p:txBody>
          <a:bodyPr/>
          <a:lstStyle/>
          <a:p>
            <a:r>
              <a:rPr lang="en-US" dirty="0" smtClean="0"/>
              <a:t>is hereby granted to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4953000"/>
            <a:ext cx="7315200" cy="228600"/>
          </a:xfrm>
        </p:spPr>
        <p:txBody>
          <a:bodyPr/>
          <a:lstStyle/>
          <a:p>
            <a:r>
              <a:rPr lang="en-US" dirty="0" smtClean="0"/>
              <a:t>December 2013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1143000" y="5257800"/>
            <a:ext cx="2057400" cy="685800"/>
          </a:xfrm>
        </p:spPr>
        <p:txBody>
          <a:bodyPr>
            <a:normAutofit lnSpcReduction="10000"/>
          </a:bodyPr>
          <a:lstStyle/>
          <a:p>
            <a:pPr algn="l"/>
            <a:endParaRPr lang="en-US" dirty="0" smtClean="0"/>
          </a:p>
          <a:p>
            <a:r>
              <a:rPr lang="en-US" dirty="0" smtClean="0"/>
              <a:t>CSM’s NAME</a:t>
            </a:r>
          </a:p>
          <a:p>
            <a:r>
              <a:rPr lang="en-US" dirty="0" smtClean="0"/>
              <a:t>CSM, USA</a:t>
            </a:r>
          </a:p>
          <a:p>
            <a:r>
              <a:rPr lang="en-US" dirty="0" smtClean="0"/>
              <a:t>Command Sergeant Major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09600" y="3124200"/>
            <a:ext cx="7924800" cy="774405"/>
          </a:xfrm>
        </p:spPr>
        <p:txBody>
          <a:bodyPr/>
          <a:lstStyle/>
          <a:p>
            <a:r>
              <a:rPr lang="en-US" cap="none" smtClean="0"/>
              <a:t> </a:t>
            </a:r>
            <a:r>
              <a:rPr lang="en-US" cap="none" dirty="0" smtClean="0"/>
              <a:t>NAME</a:t>
            </a:r>
            <a:endParaRPr lang="en-US" cap="none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09600" y="2133600"/>
            <a:ext cx="7924800" cy="457200"/>
          </a:xfrm>
        </p:spPr>
        <p:txBody>
          <a:bodyPr/>
          <a:lstStyle/>
          <a:p>
            <a:r>
              <a:rPr lang="en-US" dirty="0" smtClean="0"/>
              <a:t>Certificate of Appreciation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304800"/>
            <a:ext cx="8382000" cy="6248400"/>
          </a:xfrm>
          <a:prstGeom prst="rect">
            <a:avLst/>
          </a:prstGeom>
          <a:noFill/>
          <a:ln w="152400" cmpd="thickThin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800000"/>
              </a:solidFill>
            </a:endParaRPr>
          </a:p>
        </p:txBody>
      </p:sp>
      <p:pic>
        <p:nvPicPr>
          <p:cNvPr id="12" name="Picture 17" descr="47CSHlogo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343400" y="685800"/>
            <a:ext cx="762000" cy="1066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" name="Straight Connector 16"/>
          <p:cNvCxnSpPr/>
          <p:nvPr/>
        </p:nvCxnSpPr>
        <p:spPr>
          <a:xfrm>
            <a:off x="1447800" y="5410200"/>
            <a:ext cx="17526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5715000" y="5257800"/>
            <a:ext cx="2057400" cy="685800"/>
          </a:xfrm>
        </p:spPr>
        <p:txBody>
          <a:bodyPr>
            <a:normAutofit lnSpcReduction="10000"/>
          </a:bodyPr>
          <a:lstStyle/>
          <a:p>
            <a:pPr algn="l"/>
            <a:endParaRPr lang="en-US" dirty="0" smtClean="0"/>
          </a:p>
          <a:p>
            <a:r>
              <a:rPr lang="en-US" dirty="0" smtClean="0"/>
              <a:t>COMMANDER”S NAME</a:t>
            </a:r>
          </a:p>
          <a:p>
            <a:r>
              <a:rPr lang="en-US" dirty="0" smtClean="0"/>
              <a:t>COL, MS</a:t>
            </a:r>
          </a:p>
          <a:p>
            <a:r>
              <a:rPr lang="en-US" dirty="0" smtClean="0"/>
              <a:t>Commanding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5867400" y="5410200"/>
            <a:ext cx="19050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09600" y="533400"/>
            <a:ext cx="7924800" cy="5791200"/>
          </a:xfrm>
          <a:prstGeom prst="rect">
            <a:avLst/>
          </a:prstGeom>
          <a:noFill/>
          <a:ln w="57150">
            <a:solidFill>
              <a:srgbClr val="C394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09600" y="3962400"/>
            <a:ext cx="7924800" cy="533400"/>
          </a:xfrm>
        </p:spPr>
        <p:txBody>
          <a:bodyPr>
            <a:noAutofit/>
          </a:bodyPr>
          <a:lstStyle/>
          <a:p>
            <a:r>
              <a:rPr lang="en-US" sz="1400" dirty="0" smtClean="0"/>
              <a:t>In  recognition of your outstanding service to the Soldiers and Families of  62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Medical Brigade (Rear). Your  continued support and dedication as Senior Advisor of the Family Readiness Group is invaluable and greatly appreciated.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010164188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21873A"/>
      </a:hlink>
      <a:folHlink>
        <a:srgbClr val="717E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7BC05EA-9CD8-48DE-B2D9-46A0E68E2E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TS010164188</vt:lpstr>
      <vt:lpstr>Certificate of Appreciation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2013-11-22T22:18:49Z</dcterms:created>
  <dcterms:modified xsi:type="dcterms:W3CDTF">2014-09-29T15:46:40Z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TC101641889990</vt:lpwstr>
  </property>
</Properties>
</file>