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68" r:id="rId5"/>
  </p:sldMasterIdLst>
  <p:handoutMasterIdLst>
    <p:handoutMasterId r:id="rId9"/>
  </p:handoutMasterIdLst>
  <p:sldIdLst>
    <p:sldId id="261" r:id="rId6"/>
    <p:sldId id="259" r:id="rId7"/>
    <p:sldId id="260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4"/>
          <c:order val="44"/>
          <c:tx>
            <c:v>Previous Month</c:v>
          </c:tx>
          <c:spPr>
            <a:solidFill>
              <a:schemeClr val="accent2">
                <a:lumMod val="50000"/>
              </a:schemeClr>
            </a:solidFill>
            <a:ln w="12700">
              <a:noFill/>
            </a:ln>
            <a:effectLst/>
          </c:spPr>
          <c:invertIfNegative val="0"/>
          <c:cat>
            <c:strRef>
              <c:f>('BDE-GRP'!$A$3:$A$6,'BDE-GRP'!$A$8,'BDE-GRP'!$A$10:$A$12,'BDE-GRP'!$A$15:$A$18,'BDE-GRP'!$A$20:$A$22,'BDE-GRP'!$A$24,'BDE-GRP'!$A$27:$A$29,'BDE-GRP'!$A$35,'BDE-GRP'!$A$37)</c:f>
              <c:strCache>
                <c:ptCount val="21"/>
                <c:pt idx="0">
                  <c:v>1-2 SBCT</c:v>
                </c:pt>
                <c:pt idx="1">
                  <c:v>2-2 SBCT</c:v>
                </c:pt>
                <c:pt idx="2">
                  <c:v>16th CAB</c:v>
                </c:pt>
                <c:pt idx="3">
                  <c:v>593rd ESC</c:v>
                </c:pt>
                <c:pt idx="4">
                  <c:v>201st EMIB</c:v>
                </c:pt>
                <c:pt idx="5">
                  <c:v>5th SFAB</c:v>
                </c:pt>
                <c:pt idx="6">
                  <c:v>MDTF</c:v>
                </c:pt>
                <c:pt idx="7">
                  <c:v>62nd Medical</c:v>
                </c:pt>
                <c:pt idx="8">
                  <c:v>22nd Sig BDE</c:v>
                </c:pt>
                <c:pt idx="9">
                  <c:v>555 ENG</c:v>
                </c:pt>
                <c:pt idx="10">
                  <c:v>42nd MP</c:v>
                </c:pt>
                <c:pt idx="11">
                  <c:v>MAMC</c:v>
                </c:pt>
                <c:pt idx="12">
                  <c:v>189th IN BDE</c:v>
                </c:pt>
                <c:pt idx="13">
                  <c:v>17th Field Artillery BDE</c:v>
                </c:pt>
                <c:pt idx="14">
                  <c:v>1st Special Forces Group</c:v>
                </c:pt>
                <c:pt idx="15">
                  <c:v>864th ENG BDE</c:v>
                </c:pt>
                <c:pt idx="16">
                  <c:v>62nd Operations</c:v>
                </c:pt>
                <c:pt idx="17">
                  <c:v>62nd Maintenance</c:v>
                </c:pt>
                <c:pt idx="18">
                  <c:v>62 Air Wing</c:v>
                </c:pt>
                <c:pt idx="19">
                  <c:v>627 ABG</c:v>
                </c:pt>
                <c:pt idx="20">
                  <c:v>WAD GRP</c:v>
                </c:pt>
              </c:strCache>
              <c:extLst/>
            </c:strRef>
          </c:cat>
          <c:val>
            <c:numRef>
              <c:f>('BDE-GRP'!$AU$3:$AU$6,'BDE-GRP'!$AU$8,'BDE-GRP'!$AU$10:$AU$12,'BDE-GRP'!$AU$15:$AU$18,'BDE-GRP'!$AU$20:$AU$22,'BDE-GRP'!$AU$24,'BDE-GRP'!$AU$27:$AU$29,'BDE-GRP'!$AU$35,'BDE-GRP'!$AU$37)</c:f>
              <c:numCache>
                <c:formatCode>General</c:formatCode>
                <c:ptCount val="21"/>
                <c:pt idx="0">
                  <c:v>246</c:v>
                </c:pt>
                <c:pt idx="1">
                  <c:v>153</c:v>
                </c:pt>
                <c:pt idx="2">
                  <c:v>212</c:v>
                </c:pt>
                <c:pt idx="3">
                  <c:v>148</c:v>
                </c:pt>
                <c:pt idx="4">
                  <c:v>42</c:v>
                </c:pt>
                <c:pt idx="5">
                  <c:v>24</c:v>
                </c:pt>
                <c:pt idx="6">
                  <c:v>306</c:v>
                </c:pt>
                <c:pt idx="7">
                  <c:v>99</c:v>
                </c:pt>
                <c:pt idx="8">
                  <c:v>61</c:v>
                </c:pt>
                <c:pt idx="9">
                  <c:v>100</c:v>
                </c:pt>
                <c:pt idx="10">
                  <c:v>369</c:v>
                </c:pt>
                <c:pt idx="11">
                  <c:v>32</c:v>
                </c:pt>
                <c:pt idx="12">
                  <c:v>35</c:v>
                </c:pt>
                <c:pt idx="13">
                  <c:v>217</c:v>
                </c:pt>
                <c:pt idx="14">
                  <c:v>62</c:v>
                </c:pt>
                <c:pt idx="15">
                  <c:v>35</c:v>
                </c:pt>
                <c:pt idx="16">
                  <c:v>7</c:v>
                </c:pt>
                <c:pt idx="17">
                  <c:v>5</c:v>
                </c:pt>
                <c:pt idx="18">
                  <c:v>43</c:v>
                </c:pt>
                <c:pt idx="19">
                  <c:v>54</c:v>
                </c:pt>
                <c:pt idx="20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524-45A1-AA10-3A9EE83D9BAE}"/>
            </c:ext>
          </c:extLst>
        </c:ser>
        <c:ser>
          <c:idx val="45"/>
          <c:order val="45"/>
          <c:tx>
            <c:v>Variance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('BDE-GRP'!$A$3:$A$6,'BDE-GRP'!$A$8,'BDE-GRP'!$A$10:$A$12,'BDE-GRP'!$A$15:$A$18,'BDE-GRP'!$A$20:$A$22,'BDE-GRP'!$A$24,'BDE-GRP'!$A$27:$A$29,'BDE-GRP'!$A$35,'BDE-GRP'!$A$37)</c:f>
              <c:strCache>
                <c:ptCount val="21"/>
                <c:pt idx="0">
                  <c:v>1-2 SBCT</c:v>
                </c:pt>
                <c:pt idx="1">
                  <c:v>2-2 SBCT</c:v>
                </c:pt>
                <c:pt idx="2">
                  <c:v>16th CAB</c:v>
                </c:pt>
                <c:pt idx="3">
                  <c:v>593rd ESC</c:v>
                </c:pt>
                <c:pt idx="4">
                  <c:v>201st EMIB</c:v>
                </c:pt>
                <c:pt idx="5">
                  <c:v>5th SFAB</c:v>
                </c:pt>
                <c:pt idx="6">
                  <c:v>MDTF</c:v>
                </c:pt>
                <c:pt idx="7">
                  <c:v>62nd Medical</c:v>
                </c:pt>
                <c:pt idx="8">
                  <c:v>22nd Sig BDE</c:v>
                </c:pt>
                <c:pt idx="9">
                  <c:v>555 ENG</c:v>
                </c:pt>
                <c:pt idx="10">
                  <c:v>42nd MP</c:v>
                </c:pt>
                <c:pt idx="11">
                  <c:v>MAMC</c:v>
                </c:pt>
                <c:pt idx="12">
                  <c:v>189th IN BDE</c:v>
                </c:pt>
                <c:pt idx="13">
                  <c:v>17th Field Artillery BDE</c:v>
                </c:pt>
                <c:pt idx="14">
                  <c:v>1st Special Forces Group</c:v>
                </c:pt>
                <c:pt idx="15">
                  <c:v>864th ENG BDE</c:v>
                </c:pt>
                <c:pt idx="16">
                  <c:v>62nd Operations</c:v>
                </c:pt>
                <c:pt idx="17">
                  <c:v>62nd Maintenance</c:v>
                </c:pt>
                <c:pt idx="18">
                  <c:v>62 Air Wing</c:v>
                </c:pt>
                <c:pt idx="19">
                  <c:v>627 ABG</c:v>
                </c:pt>
                <c:pt idx="20">
                  <c:v>WAD GRP</c:v>
                </c:pt>
              </c:strCache>
              <c:extLst/>
            </c:strRef>
          </c:cat>
          <c:val>
            <c:numRef>
              <c:f>('BDE-GRP'!$AV$3:$AV$6,'BDE-GRP'!$AV$8,'BDE-GRP'!$AV$10:$AV$12,'BDE-GRP'!$AV$15:$AV$18,'BDE-GRP'!$AV$20:$AV$22,'BDE-GRP'!$AV$24,'BDE-GRP'!$AV$27:$AV$29,'BDE-GRP'!$AV$35,'BDE-GRP'!$AV$37)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26</c:v>
                </c:pt>
                <c:pt idx="6">
                  <c:v>69</c:v>
                </c:pt>
                <c:pt idx="7">
                  <c:v>10</c:v>
                </c:pt>
                <c:pt idx="8">
                  <c:v>0</c:v>
                </c:pt>
                <c:pt idx="9">
                  <c:v>0</c:v>
                </c:pt>
                <c:pt idx="10">
                  <c:v>36</c:v>
                </c:pt>
                <c:pt idx="11">
                  <c:v>10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10</c:v>
                </c:pt>
                <c:pt idx="18">
                  <c:v>21</c:v>
                </c:pt>
                <c:pt idx="19">
                  <c:v>10</c:v>
                </c:pt>
                <c:pt idx="20">
                  <c:v>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524-45A1-AA10-3A9EE83D9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6853968"/>
        <c:axId val="16598375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('BDE-GRP'!$B$3:$B$6,'BDE-GRP'!$B$8,'BDE-GRP'!$B$10:$B$12,'BDE-GRP'!$B$15:$B$18,'BDE-GRP'!$B$20:$B$22,'BDE-GRP'!$B$24,'BDE-GRP'!$B$27:$B$29,'BDE-GRP'!$B$35,'BDE-GRP'!$B$37)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5</c:v>
                      </c:pt>
                      <c:pt idx="7">
                        <c:v>1</c:v>
                      </c:pt>
                      <c:pt idx="8">
                        <c:v>3</c:v>
                      </c:pt>
                      <c:pt idx="9">
                        <c:v>5</c:v>
                      </c:pt>
                      <c:pt idx="10">
                        <c:v>5</c:v>
                      </c:pt>
                      <c:pt idx="11">
                        <c:v>5</c:v>
                      </c:pt>
                      <c:pt idx="13">
                        <c:v>12</c:v>
                      </c:pt>
                      <c:pt idx="14">
                        <c:v>2</c:v>
                      </c:pt>
                      <c:pt idx="17">
                        <c:v>3</c:v>
                      </c:pt>
                      <c:pt idx="19">
                        <c:v>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524-45A1-AA10-3A9EE83D9BAE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('BDE-GRP'!$C$3:$C$6,'BDE-GRP'!$C$8,'BDE-GRP'!$C$10:$C$12,'BDE-GRP'!$C$15:$C$18,'BDE-GRP'!$C$20:$C$22,'BDE-GRP'!$C$24,'BDE-GRP'!$C$27:$C$29,'BDE-GRP'!$C$35,'BDE-GRP'!$C$37)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524-45A1-AA10-3A9EE83D9BAE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('BDE-GRP'!$D$3:$D$6,'BDE-GRP'!$D$8,'BDE-GRP'!$D$10:$D$12,'BDE-GRP'!$D$15:$D$18,'BDE-GRP'!$D$20:$D$22,'BDE-GRP'!$D$24,'BDE-GRP'!$D$27:$D$29,'BDE-GRP'!$D$35,'BDE-GRP'!$D$37)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524-45A1-AA10-3A9EE83D9BAE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('BDE-GRP'!$E$3:$E$6,'BDE-GRP'!$E$8,'BDE-GRP'!$E$10:$E$12,'BDE-GRP'!$E$15:$E$18,'BDE-GRP'!$E$20:$E$22,'BDE-GRP'!$E$24,'BDE-GRP'!$E$27:$E$29,'BDE-GRP'!$E$35,'BDE-GRP'!$E$37)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</c:v>
                      </c:pt>
                      <c:pt idx="1">
                        <c:v>2</c:v>
                      </c:pt>
                      <c:pt idx="2">
                        <c:v>8</c:v>
                      </c:pt>
                      <c:pt idx="3">
                        <c:v>1</c:v>
                      </c:pt>
                      <c:pt idx="4">
                        <c:v>4</c:v>
                      </c:pt>
                      <c:pt idx="9">
                        <c:v>2</c:v>
                      </c:pt>
                      <c:pt idx="13">
                        <c:v>1</c:v>
                      </c:pt>
                      <c:pt idx="16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524-45A1-AA10-3A9EE83D9BAE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('BDE-GRP'!$F$3:$F$6,'BDE-GRP'!$F$8,'BDE-GRP'!$F$10:$F$12,'BDE-GRP'!$F$15:$F$18,'BDE-GRP'!$F$20:$F$22,'BDE-GRP'!$F$24,'BDE-GRP'!$F$27:$F$29,'BDE-GRP'!$F$35,'BDE-GRP'!$F$37)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17</c:v>
                      </c:pt>
                      <c:pt idx="1">
                        <c:v>37</c:v>
                      </c:pt>
                      <c:pt idx="2">
                        <c:v>8</c:v>
                      </c:pt>
                      <c:pt idx="3">
                        <c:v>45</c:v>
                      </c:pt>
                      <c:pt idx="4">
                        <c:v>24</c:v>
                      </c:pt>
                      <c:pt idx="5">
                        <c:v>11</c:v>
                      </c:pt>
                      <c:pt idx="6">
                        <c:v>13</c:v>
                      </c:pt>
                      <c:pt idx="8">
                        <c:v>22</c:v>
                      </c:pt>
                      <c:pt idx="10">
                        <c:v>215</c:v>
                      </c:pt>
                      <c:pt idx="13">
                        <c:v>120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524-45A1-AA10-3A9EE83D9BAE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('BDE-GRP'!$G$3:$G$6,'BDE-GRP'!$G$8,'BDE-GRP'!$G$10:$G$12,'BDE-GRP'!$G$15:$G$18,'BDE-GRP'!$G$20:$G$22,'BDE-GRP'!$G$24,'BDE-GRP'!$G$27:$G$29,'BDE-GRP'!$G$35,'BDE-GRP'!$G$37)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10</c:v>
                      </c:pt>
                      <c:pt idx="1">
                        <c:v>10</c:v>
                      </c:pt>
                      <c:pt idx="2">
                        <c:v>7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3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524-45A1-AA10-3A9EE83D9BAE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('BDE-GRP'!$H$3:$H$6,'BDE-GRP'!$H$8,'BDE-GRP'!$H$10:$H$12,'BDE-GRP'!$H$15:$H$18,'BDE-GRP'!$H$20:$H$22,'BDE-GRP'!$H$24,'BDE-GRP'!$H$27:$H$29,'BDE-GRP'!$H$35,'BDE-GRP'!$H$37)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70</c:v>
                      </c:pt>
                      <c:pt idx="2">
                        <c:v>40</c:v>
                      </c:pt>
                      <c:pt idx="3">
                        <c:v>50</c:v>
                      </c:pt>
                      <c:pt idx="5">
                        <c:v>10</c:v>
                      </c:pt>
                      <c:pt idx="6">
                        <c:v>60</c:v>
                      </c:pt>
                      <c:pt idx="7">
                        <c:v>30</c:v>
                      </c:pt>
                      <c:pt idx="8">
                        <c:v>10</c:v>
                      </c:pt>
                      <c:pt idx="9">
                        <c:v>65</c:v>
                      </c:pt>
                      <c:pt idx="10">
                        <c:v>100</c:v>
                      </c:pt>
                      <c:pt idx="11">
                        <c:v>20</c:v>
                      </c:pt>
                      <c:pt idx="13">
                        <c:v>40</c:v>
                      </c:pt>
                      <c:pt idx="14">
                        <c:v>10</c:v>
                      </c:pt>
                      <c:pt idx="18">
                        <c:v>30</c:v>
                      </c:pt>
                      <c:pt idx="19">
                        <c:v>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524-45A1-AA10-3A9EE83D9BAE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('BDE-GRP'!$I$3:$I$6,'BDE-GRP'!$I$8,'BDE-GRP'!$I$10:$I$12,'BDE-GRP'!$I$15:$I$18,'BDE-GRP'!$I$20:$I$22,'BDE-GRP'!$I$24,'BDE-GRP'!$I$27:$I$29,'BDE-GRP'!$I$35,'BDE-GRP'!$I$37)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9</c:v>
                      </c:pt>
                      <c:pt idx="1">
                        <c:v>3</c:v>
                      </c:pt>
                      <c:pt idx="2">
                        <c:v>2</c:v>
                      </c:pt>
                      <c:pt idx="11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524-45A1-AA10-3A9EE83D9BAE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('BDE-GRP'!$J$3:$J$6,'BDE-GRP'!$J$8,'BDE-GRP'!$J$10:$J$12,'BDE-GRP'!$J$15:$J$18,'BDE-GRP'!$J$20:$J$22,'BDE-GRP'!$J$24,'BDE-GRP'!$J$27:$J$29,'BDE-GRP'!$J$35,'BDE-GRP'!$J$37)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524-45A1-AA10-3A9EE83D9BAE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('BDE-GRP'!$K$3:$K$6,'BDE-GRP'!$K$8,'BDE-GRP'!$K$10:$K$12,'BDE-GRP'!$K$15:$K$18,'BDE-GRP'!$K$20:$K$22,'BDE-GRP'!$K$24,'BDE-GRP'!$K$27:$K$29,'BDE-GRP'!$K$35,'BDE-GRP'!$K$37)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524-45A1-AA10-3A9EE83D9BAE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('BDE-GRP'!$L$3:$L$6,'BDE-GRP'!$L$8,'BDE-GRP'!$L$10:$L$12,'BDE-GRP'!$L$15:$L$18,'BDE-GRP'!$L$20:$L$22,'BDE-GRP'!$L$24,'BDE-GRP'!$L$27:$L$29,'BDE-GRP'!$L$35,'BDE-GRP'!$L$37)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524-45A1-AA10-3A9EE83D9BAE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('BDE-GRP'!$M$3:$M$6,'BDE-GRP'!$M$8,'BDE-GRP'!$M$10:$M$12,'BDE-GRP'!$M$15:$M$18,'BDE-GRP'!$M$20:$M$22,'BDE-GRP'!$M$24,'BDE-GRP'!$M$27:$M$29,'BDE-GRP'!$M$35,'BDE-GRP'!$M$37)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1">
                        <c:v>1</c:v>
                      </c:pt>
                      <c:pt idx="2">
                        <c:v>1</c:v>
                      </c:pt>
                      <c:pt idx="4">
                        <c:v>2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3</c:v>
                      </c:pt>
                      <c:pt idx="10">
                        <c:v>4</c:v>
                      </c:pt>
                      <c:pt idx="11">
                        <c:v>2</c:v>
                      </c:pt>
                      <c:pt idx="13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524-45A1-AA10-3A9EE83D9BAE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('BDE-GRP'!$O$3:$O$6,'BDE-GRP'!$O$8,'BDE-GRP'!$O$10:$O$12,'BDE-GRP'!$O$15:$O$18,'BDE-GRP'!$O$20:$O$22,'BDE-GRP'!$O$24,'BDE-GRP'!$O$27:$O$29,'BDE-GRP'!$O$35,'BDE-GRP'!$O$37)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524-45A1-AA10-3A9EE83D9BAE}"/>
                  </c:ext>
                </c:extLst>
              </c15:ser>
            </c15:filteredBarSeries>
            <c15:filteredBarSeries>
              <c15:ser>
                <c:idx val="13"/>
                <c:order val="13"/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('BDE-GRP'!$P$3:$P$6,'BDE-GRP'!$P$8,'BDE-GRP'!$P$10:$P$12,'BDE-GRP'!$P$15:$P$18,'BDE-GRP'!$P$20:$P$22,'BDE-GRP'!$P$24,'BDE-GRP'!$P$27:$P$29,'BDE-GRP'!$P$35,'BDE-GRP'!$P$37)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524-45A1-AA10-3A9EE83D9BAE}"/>
                  </c:ext>
                </c:extLst>
              </c15:ser>
            </c15:filteredBarSeries>
            <c15:filteredBarSeries>
              <c15:ser>
                <c:idx val="14"/>
                <c:order val="14"/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('BDE-GRP'!$Q$3:$Q$6,'BDE-GRP'!$Q$8,'BDE-GRP'!$Q$10:$Q$12,'BDE-GRP'!$Q$15:$Q$18,'BDE-GRP'!$Q$20:$Q$22,'BDE-GRP'!$Q$24,'BDE-GRP'!$Q$27:$Q$29,'BDE-GRP'!$Q$35,'BDE-GRP'!$Q$37)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524-45A1-AA10-3A9EE83D9BAE}"/>
                  </c:ext>
                </c:extLst>
              </c15:ser>
            </c15:filteredBarSeries>
            <c15:filteredBarSeries>
              <c15:ser>
                <c:idx val="15"/>
                <c:order val="15"/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('BDE-GRP'!$R$3:$R$6,'BDE-GRP'!$R$8,'BDE-GRP'!$R$10:$R$12,'BDE-GRP'!$R$15:$R$18,'BDE-GRP'!$R$20:$R$22,'BDE-GRP'!$R$24,'BDE-GRP'!$R$27:$R$29,'BDE-GRP'!$R$35,'BDE-GRP'!$R$37)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10</c:v>
                      </c:pt>
                      <c:pt idx="1">
                        <c:v>10</c:v>
                      </c:pt>
                      <c:pt idx="2">
                        <c:v>20</c:v>
                      </c:pt>
                      <c:pt idx="3">
                        <c:v>50</c:v>
                      </c:pt>
                      <c:pt idx="4">
                        <c:v>10</c:v>
                      </c:pt>
                      <c:pt idx="6">
                        <c:v>90</c:v>
                      </c:pt>
                      <c:pt idx="9">
                        <c:v>20</c:v>
                      </c:pt>
                      <c:pt idx="10">
                        <c:v>30</c:v>
                      </c:pt>
                      <c:pt idx="13">
                        <c:v>10</c:v>
                      </c:pt>
                      <c:pt idx="14">
                        <c:v>30</c:v>
                      </c:pt>
                      <c:pt idx="15">
                        <c:v>35</c:v>
                      </c:pt>
                      <c:pt idx="18">
                        <c:v>10</c:v>
                      </c:pt>
                      <c:pt idx="19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0524-45A1-AA10-3A9EE83D9BAE}"/>
                  </c:ext>
                </c:extLst>
              </c15:ser>
            </c15:filteredBarSeries>
            <c15:filteredBarSeries>
              <c15:ser>
                <c:idx val="16"/>
                <c:order val="16"/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('BDE-GRP'!$S$3:$S$6,'BDE-GRP'!$S$8,'BDE-GRP'!$S$10:$S$12,'BDE-GRP'!$S$15:$S$18,'BDE-GRP'!$S$20:$S$22,'BDE-GRP'!$S$24,'BDE-GRP'!$S$27:$S$29,'BDE-GRP'!$S$35,'BDE-GRP'!$S$37)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3">
                        <c:v>10</c:v>
                      </c:pt>
                      <c:pt idx="6">
                        <c:v>60</c:v>
                      </c:pt>
                      <c:pt idx="7">
                        <c:v>10</c:v>
                      </c:pt>
                      <c:pt idx="10">
                        <c:v>35</c:v>
                      </c:pt>
                      <c:pt idx="11">
                        <c:v>10</c:v>
                      </c:pt>
                      <c:pt idx="17">
                        <c:v>10</c:v>
                      </c:pt>
                      <c:pt idx="18">
                        <c:v>20</c:v>
                      </c:pt>
                      <c:pt idx="19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0524-45A1-AA10-3A9EE83D9BAE}"/>
                  </c:ext>
                </c:extLst>
              </c15:ser>
            </c15:filteredBarSeries>
            <c15:filteredBarSeries>
              <c15:ser>
                <c:idx val="17"/>
                <c:order val="17"/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('BDE-GRP'!$T$3:$T$6,'BDE-GRP'!$T$8,'BDE-GRP'!$T$10:$T$12,'BDE-GRP'!$T$15:$T$18,'BDE-GRP'!$T$20:$T$22,'BDE-GRP'!$T$24,'BDE-GRP'!$T$27:$T$29,'BDE-GRP'!$T$35,'BDE-GRP'!$T$37)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0524-45A1-AA10-3A9EE83D9BAE}"/>
                  </c:ext>
                </c:extLst>
              </c15:ser>
            </c15:filteredBarSeries>
            <c15:filteredBarSeries>
              <c15:ser>
                <c:idx val="18"/>
                <c:order val="18"/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('BDE-GRP'!$U$3:$U$6,'BDE-GRP'!$U$8,'BDE-GRP'!$U$10:$U$12,'BDE-GRP'!$U$15:$U$18,'BDE-GRP'!$U$20:$U$22,'BDE-GRP'!$U$24,'BDE-GRP'!$U$27:$U$29,'BDE-GRP'!$U$35,'BDE-GRP'!$U$37)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0524-45A1-AA10-3A9EE83D9BAE}"/>
                  </c:ext>
                </c:extLst>
              </c15:ser>
            </c15:filteredBarSeries>
            <c15:filteredBarSeries>
              <c15:ser>
                <c:idx val="19"/>
                <c:order val="19"/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('BDE-GRP'!$V$3:$V$6,'BDE-GRP'!$V$8,'BDE-GRP'!$V$10:$V$12,'BDE-GRP'!$V$15:$V$18,'BDE-GRP'!$V$20:$V$22,'BDE-GRP'!$V$24,'BDE-GRP'!$V$27:$V$29,'BDE-GRP'!$V$35,'BDE-GRP'!$V$37)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1">
                        <c:v>14</c:v>
                      </c:pt>
                      <c:pt idx="4">
                        <c:v>1</c:v>
                      </c:pt>
                      <c:pt idx="6">
                        <c:v>53</c:v>
                      </c:pt>
                      <c:pt idx="7">
                        <c:v>11</c:v>
                      </c:pt>
                      <c:pt idx="12">
                        <c:v>15</c:v>
                      </c:pt>
                      <c:pt idx="14">
                        <c:v>19</c:v>
                      </c:pt>
                      <c:pt idx="18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0524-45A1-AA10-3A9EE83D9BAE}"/>
                  </c:ext>
                </c:extLst>
              </c15:ser>
            </c15:filteredBarSeries>
            <c15:filteredBarSeries>
              <c15:ser>
                <c:idx val="20"/>
                <c:order val="20"/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('BDE-GRP'!$W$3:$W$6,'BDE-GRP'!$W$8,'BDE-GRP'!$W$10:$W$12,'BDE-GRP'!$W$15:$W$18,'BDE-GRP'!$W$20:$W$22,'BDE-GRP'!$W$24,'BDE-GRP'!$W$27:$W$29,'BDE-GRP'!$W$35,'BDE-GRP'!$W$37)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6">
                        <c:v>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0524-45A1-AA10-3A9EE83D9BAE}"/>
                  </c:ext>
                </c:extLst>
              </c15:ser>
            </c15:filteredBarSeries>
            <c15:filteredBarSeries>
              <c15:ser>
                <c:idx val="21"/>
                <c:order val="21"/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('BDE-GRP'!$X$3:$X$6,'BDE-GRP'!$X$8,'BDE-GRP'!$X$10:$X$12,'BDE-GRP'!$X$15:$X$18,'BDE-GRP'!$X$20:$X$22,'BDE-GRP'!$X$24,'BDE-GRP'!$X$27:$X$29,'BDE-GRP'!$X$35,'BDE-GRP'!$X$37)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0524-45A1-AA10-3A9EE83D9BAE}"/>
                  </c:ext>
                </c:extLst>
              </c15:ser>
            </c15:filteredBarSeries>
            <c15:filteredBarSeries>
              <c15:ser>
                <c:idx val="22"/>
                <c:order val="22"/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('BDE-GRP'!$Y$3:$Y$6,'BDE-GRP'!$Y$8,'BDE-GRP'!$Y$10:$Y$12,'BDE-GRP'!$Y$15:$Y$18,'BDE-GRP'!$Y$20:$Y$22,'BDE-GRP'!$Y$24,'BDE-GRP'!$Y$27:$Y$29,'BDE-GRP'!$Y$35,'BDE-GRP'!$Y$37)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1">
                        <c:v>2</c:v>
                      </c:pt>
                      <c:pt idx="5">
                        <c:v>1</c:v>
                      </c:pt>
                      <c:pt idx="6">
                        <c:v>3</c:v>
                      </c:pt>
                      <c:pt idx="10">
                        <c:v>1</c:v>
                      </c:pt>
                      <c:pt idx="12">
                        <c:v>1</c:v>
                      </c:pt>
                      <c:pt idx="18">
                        <c:v>1</c:v>
                      </c:pt>
                      <c:pt idx="20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0524-45A1-AA10-3A9EE83D9BAE}"/>
                  </c:ext>
                </c:extLst>
              </c15:ser>
            </c15:filteredBarSeries>
            <c15:filteredBarSeries>
              <c15:ser>
                <c:idx val="23"/>
                <c:order val="23"/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('BDE-GRP'!$Z$3:$Z$6,'BDE-GRP'!$Z$8,'BDE-GRP'!$Z$10:$Z$12,'BDE-GRP'!$Z$15:$Z$18,'BDE-GRP'!$Z$20:$Z$22,'BDE-GRP'!$Z$24,'BDE-GRP'!$Z$27:$Z$29,'BDE-GRP'!$Z$35,'BDE-GRP'!$Z$37)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0524-45A1-AA10-3A9EE83D9BAE}"/>
                  </c:ext>
                </c:extLst>
              </c15:ser>
            </c15:filteredBarSeries>
            <c15:filteredBarSeries>
              <c15:ser>
                <c:idx val="24"/>
                <c:order val="24"/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('BDE-GRP'!$AA$3:$AA$6,'BDE-GRP'!$AA$8,'BDE-GRP'!$AA$10:$AA$12,'BDE-GRP'!$AA$15:$AA$18,'BDE-GRP'!$AA$20:$AA$22,'BDE-GRP'!$AA$24,'BDE-GRP'!$AA$27:$AA$29,'BDE-GRP'!$AA$35,'BDE-GRP'!$AA$37)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0524-45A1-AA10-3A9EE83D9BAE}"/>
                  </c:ext>
                </c:extLst>
              </c15:ser>
            </c15:filteredBarSeries>
            <c15:filteredBarSeries>
              <c15:ser>
                <c:idx val="25"/>
                <c:order val="25"/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('BDE-GRP'!$AB$3:$AB$6,'BDE-GRP'!$AB$8,'BDE-GRP'!$AB$10:$AB$12,'BDE-GRP'!$AB$15:$AB$18,'BDE-GRP'!$AB$20:$AB$22,'BDE-GRP'!$AB$24,'BDE-GRP'!$AB$27:$AB$29,'BDE-GRP'!$AB$35,'BDE-GRP'!$AB$37)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0524-45A1-AA10-3A9EE83D9BAE}"/>
                  </c:ext>
                </c:extLst>
              </c15:ser>
            </c15:filteredBarSeries>
            <c15:filteredBarSeries>
              <c15:ser>
                <c:idx val="26"/>
                <c:order val="26"/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('BDE-GRP'!$AC$3:$AC$6,'BDE-GRP'!$AC$8,'BDE-GRP'!$AC$10:$AC$12,'BDE-GRP'!$AC$15:$AC$18,'BDE-GRP'!$AC$20:$AC$22,'BDE-GRP'!$AC$24,'BDE-GRP'!$AC$27:$AC$29,'BDE-GRP'!$AC$35,'BDE-GRP'!$AC$37)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0524-45A1-AA10-3A9EE83D9BAE}"/>
                  </c:ext>
                </c:extLst>
              </c15:ser>
            </c15:filteredBarSeries>
            <c15:filteredBarSeries>
              <c15:ser>
                <c:idx val="27"/>
                <c:order val="27"/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('BDE-GRP'!$AD$3:$AD$6,'BDE-GRP'!$AD$8,'BDE-GRP'!$AD$10:$AD$12,'BDE-GRP'!$AD$15:$AD$18,'BDE-GRP'!$AD$20:$AD$22,'BDE-GRP'!$AD$24,'BDE-GRP'!$AD$27:$AD$29,'BDE-GRP'!$AD$35,'BDE-GRP'!$AD$37)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0524-45A1-AA10-3A9EE83D9BAE}"/>
                  </c:ext>
                </c:extLst>
              </c15:ser>
            </c15:filteredBarSeries>
            <c15:filteredBarSeries>
              <c15:ser>
                <c:idx val="28"/>
                <c:order val="28"/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('BDE-GRP'!$AE$3:$AE$6,'BDE-GRP'!$AE$8,'BDE-GRP'!$AE$10:$AE$12,'BDE-GRP'!$AE$15:$AE$18,'BDE-GRP'!$AE$20:$AE$22,'BDE-GRP'!$AE$24,'BDE-GRP'!$AE$27:$AE$29,'BDE-GRP'!$AE$35,'BDE-GRP'!$AE$37)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0524-45A1-AA10-3A9EE83D9BAE}"/>
                  </c:ext>
                </c:extLst>
              </c15:ser>
            </c15:filteredBarSeries>
            <c15:filteredBarSeries>
              <c15:ser>
                <c:idx val="29"/>
                <c:order val="29"/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('BDE-GRP'!$AF$3:$AF$6,'BDE-GRP'!$AF$8,'BDE-GRP'!$AF$10:$AF$12,'BDE-GRP'!$AF$15:$AF$18,'BDE-GRP'!$AF$20:$AF$22,'BDE-GRP'!$AF$24,'BDE-GRP'!$AF$27:$AF$29,'BDE-GRP'!$AF$35,'BDE-GRP'!$AF$37)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0524-45A1-AA10-3A9EE83D9BAE}"/>
                  </c:ext>
                </c:extLst>
              </c15:ser>
            </c15:filteredBarSeries>
            <c15:filteredBarSeries>
              <c15:ser>
                <c:idx val="30"/>
                <c:order val="30"/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('BDE-GRP'!$AG$3:$AG$6,'BDE-GRP'!$AG$8,'BDE-GRP'!$AG$10:$AG$12,'BDE-GRP'!$AG$15:$AG$18,'BDE-GRP'!$AG$20:$AG$22,'BDE-GRP'!$AG$24,'BDE-GRP'!$AG$27:$AG$29,'BDE-GRP'!$AG$35,'BDE-GRP'!$AG$37)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0524-45A1-AA10-3A9EE83D9BAE}"/>
                  </c:ext>
                </c:extLst>
              </c15:ser>
            </c15:filteredBarSeries>
            <c15:filteredBarSeries>
              <c15:ser>
                <c:idx val="31"/>
                <c:order val="31"/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('BDE-GRP'!$AH$3:$AH$6,'BDE-GRP'!$AH$8,'BDE-GRP'!$AH$10:$AH$12,'BDE-GRP'!$AH$15:$AH$18,'BDE-GRP'!$AH$20:$AH$22,'BDE-GRP'!$AH$24,'BDE-GRP'!$AH$27:$AH$29,'BDE-GRP'!$AH$35,'BDE-GRP'!$AH$37)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0524-45A1-AA10-3A9EE83D9BAE}"/>
                  </c:ext>
                </c:extLst>
              </c15:ser>
            </c15:filteredBarSeries>
            <c15:filteredBarSeries>
              <c15:ser>
                <c:idx val="32"/>
                <c:order val="32"/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('BDE-GRP'!$AI$3:$AI$6,'BDE-GRP'!$AI$8,'BDE-GRP'!$AI$10:$AI$12,'BDE-GRP'!$AI$15:$AI$18,'BDE-GRP'!$AI$20:$AI$22,'BDE-GRP'!$AI$24,'BDE-GRP'!$AI$27:$AI$29,'BDE-GRP'!$AI$35,'BDE-GRP'!$AI$37)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0524-45A1-AA10-3A9EE83D9BAE}"/>
                  </c:ext>
                </c:extLst>
              </c15:ser>
            </c15:filteredBarSeries>
            <c15:filteredBarSeries>
              <c15:ser>
                <c:idx val="33"/>
                <c:order val="33"/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('BDE-GRP'!$AJ$3:$AJ$6,'BDE-GRP'!$AJ$8,'BDE-GRP'!$AJ$10:$AJ$12,'BDE-GRP'!$AJ$15:$AJ$18,'BDE-GRP'!$AJ$20:$AJ$22,'BDE-GRP'!$AJ$24,'BDE-GRP'!$AJ$27:$AJ$29,'BDE-GRP'!$AJ$35,'BDE-GRP'!$AJ$37)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0524-45A1-AA10-3A9EE83D9BAE}"/>
                  </c:ext>
                </c:extLst>
              </c15:ser>
            </c15:filteredBarSeries>
            <c15:filteredBarSeries>
              <c15:ser>
                <c:idx val="34"/>
                <c:order val="34"/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('BDE-GRP'!$AK$3:$AK$6,'BDE-GRP'!$AK$8,'BDE-GRP'!$AK$10:$AK$12,'BDE-GRP'!$AK$15:$AK$18,'BDE-GRP'!$AK$20:$AK$22,'BDE-GRP'!$AK$24,'BDE-GRP'!$AK$27:$AK$29,'BDE-GRP'!$AK$35,'BDE-GRP'!$AK$37)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0524-45A1-AA10-3A9EE83D9BAE}"/>
                  </c:ext>
                </c:extLst>
              </c15:ser>
            </c15:filteredBarSeries>
            <c15:filteredBarSeries>
              <c15:ser>
                <c:idx val="35"/>
                <c:order val="35"/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('BDE-GRP'!$AL$3:$AL$6,'BDE-GRP'!$AL$8,'BDE-GRP'!$AL$10:$AL$12,'BDE-GRP'!$AL$15:$AL$18,'BDE-GRP'!$AL$20:$AL$22,'BDE-GRP'!$AL$24,'BDE-GRP'!$AL$27:$AL$29,'BDE-GRP'!$AL$35,'BDE-GRP'!$AL$37)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0524-45A1-AA10-3A9EE83D9BAE}"/>
                  </c:ext>
                </c:extLst>
              </c15:ser>
            </c15:filteredBarSeries>
            <c15:filteredBarSeries>
              <c15:ser>
                <c:idx val="36"/>
                <c:order val="36"/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('BDE-GRP'!$AM$3:$AM$6,'BDE-GRP'!$AM$8,'BDE-GRP'!$AM$10:$AM$12,'BDE-GRP'!$AM$15:$AM$18,'BDE-GRP'!$AM$20:$AM$22,'BDE-GRP'!$AM$24,'BDE-GRP'!$AM$27:$AM$29,'BDE-GRP'!$AM$35,'BDE-GRP'!$AM$37)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0524-45A1-AA10-3A9EE83D9BAE}"/>
                  </c:ext>
                </c:extLst>
              </c15:ser>
            </c15:filteredBarSeries>
            <c15:filteredBarSeries>
              <c15:ser>
                <c:idx val="37"/>
                <c:order val="37"/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('BDE-GRP'!$AN$3:$AN$6,'BDE-GRP'!$AN$8,'BDE-GRP'!$AN$10:$AN$12,'BDE-GRP'!$AN$15:$AN$18,'BDE-GRP'!$AN$20:$AN$22,'BDE-GRP'!$AN$24,'BDE-GRP'!$AN$27:$AN$29,'BDE-GRP'!$AN$35,'BDE-GRP'!$AN$37)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0524-45A1-AA10-3A9EE83D9BAE}"/>
                  </c:ext>
                </c:extLst>
              </c15:ser>
            </c15:filteredBarSeries>
            <c15:filteredBarSeries>
              <c15:ser>
                <c:idx val="38"/>
                <c:order val="38"/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('BDE-GRP'!$AO$3:$AO$6,'BDE-GRP'!$AO$8,'BDE-GRP'!$AO$10:$AO$12,'BDE-GRP'!$AO$15:$AO$18,'BDE-GRP'!$AO$20:$AO$22,'BDE-GRP'!$AO$24,'BDE-GRP'!$AO$27:$AO$29,'BDE-GRP'!$AO$35,'BDE-GRP'!$AO$37)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0524-45A1-AA10-3A9EE83D9BAE}"/>
                  </c:ext>
                </c:extLst>
              </c15:ser>
            </c15:filteredBarSeries>
            <c15:filteredBarSeries>
              <c15:ser>
                <c:idx val="39"/>
                <c:order val="39"/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('BDE-GRP'!$AP$3:$AP$6,'BDE-GRP'!$AP$8,'BDE-GRP'!$AP$10:$AP$12,'BDE-GRP'!$AP$15:$AP$18,'BDE-GRP'!$AP$20:$AP$22,'BDE-GRP'!$AP$24,'BDE-GRP'!$AP$27:$AP$29,'BDE-GRP'!$AP$35,'BDE-GRP'!$AP$37)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0524-45A1-AA10-3A9EE83D9BAE}"/>
                  </c:ext>
                </c:extLst>
              </c15:ser>
            </c15:filteredBarSeries>
            <c15:filteredBarSeries>
              <c15:ser>
                <c:idx val="40"/>
                <c:order val="40"/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('BDE-GRP'!$AQ$3:$AQ$6,'BDE-GRP'!$AQ$8,'BDE-GRP'!$AQ$10:$AQ$12,'BDE-GRP'!$AQ$15:$AQ$18,'BDE-GRP'!$AQ$20:$AQ$22,'BDE-GRP'!$AQ$24,'BDE-GRP'!$AQ$27:$AQ$29,'BDE-GRP'!$AQ$35,'BDE-GRP'!$AQ$37)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125</c:v>
                      </c:pt>
                      <c:pt idx="1">
                        <c:v>75</c:v>
                      </c:pt>
                      <c:pt idx="2">
                        <c:v>125</c:v>
                      </c:pt>
                      <c:pt idx="5">
                        <c:v>25</c:v>
                      </c:pt>
                      <c:pt idx="6">
                        <c:v>75</c:v>
                      </c:pt>
                      <c:pt idx="7">
                        <c:v>50</c:v>
                      </c:pt>
                      <c:pt idx="8">
                        <c:v>25</c:v>
                      </c:pt>
                      <c:pt idx="13">
                        <c:v>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0524-45A1-AA10-3A9EE83D9BAE}"/>
                  </c:ext>
                </c:extLst>
              </c15:ser>
            </c15:filteredBarSeries>
            <c15:filteredBarSeries>
              <c15:ser>
                <c:idx val="41"/>
                <c:order val="41"/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('BDE-GRP'!$AR$3:$AR$6,'BDE-GRP'!$AR$8,'BDE-GRP'!$AR$10:$AR$12,'BDE-GRP'!$AR$15:$AR$18,'BDE-GRP'!$AR$20:$AR$22,'BDE-GRP'!$AR$24,'BDE-GRP'!$AR$27:$AR$29,'BDE-GRP'!$AR$35,'BDE-GRP'!$AR$37)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12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0524-45A1-AA10-3A9EE83D9BAE}"/>
                  </c:ext>
                </c:extLst>
              </c15:ser>
            </c15:filteredBarSeries>
            <c15:filteredBarSeries>
              <c15:ser>
                <c:idx val="42"/>
                <c:order val="42"/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('BDE-GRP'!$AS$3:$AS$6,'BDE-GRP'!$AS$8,'BDE-GRP'!$AS$10:$AS$12,'BDE-GRP'!$AS$15:$AS$18,'BDE-GRP'!$AS$20:$AS$22,'BDE-GRP'!$AS$24,'BDE-GRP'!$AS$27:$AS$29,'BDE-GRP'!$AS$35,'BDE-GRP'!$AS$37)</c15:sqref>
                        </c15:formulaRef>
                      </c:ext>
                    </c:extLst>
                    <c:numCache>
                      <c:formatCode>General</c:formatCode>
                      <c:ptCount val="21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0524-45A1-AA10-3A9EE83D9BAE}"/>
                  </c:ext>
                </c:extLst>
              </c15:ser>
            </c15:filteredBarSeries>
            <c15:filteredBarSeries>
              <c15:ser>
                <c:idx val="43"/>
                <c:order val="43"/>
                <c:spPr>
                  <a:solidFill>
                    <a:schemeClr val="accent2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('BDE-GRP'!$AT$3:$AT$6,'BDE-GRP'!$AT$8,'BDE-GRP'!$AT$10:$AT$12,'BDE-GRP'!$AT$15:$AT$18,'BDE-GRP'!$AT$20:$AT$22,'BDE-GRP'!$AT$24,'BDE-GRP'!$AT$27:$AT$29,'BDE-GRP'!$AT$35,'BDE-GRP'!$AT$37)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155</c:v>
                      </c:pt>
                      <c:pt idx="2">
                        <c:v>212</c:v>
                      </c:pt>
                      <c:pt idx="3">
                        <c:v>158</c:v>
                      </c:pt>
                      <c:pt idx="4">
                        <c:v>42</c:v>
                      </c:pt>
                      <c:pt idx="5">
                        <c:v>50</c:v>
                      </c:pt>
                      <c:pt idx="6">
                        <c:v>375</c:v>
                      </c:pt>
                      <c:pt idx="7">
                        <c:v>109</c:v>
                      </c:pt>
                      <c:pt idx="8">
                        <c:v>61</c:v>
                      </c:pt>
                      <c:pt idx="9">
                        <c:v>100</c:v>
                      </c:pt>
                      <c:pt idx="10">
                        <c:v>405</c:v>
                      </c:pt>
                      <c:pt idx="11">
                        <c:v>42</c:v>
                      </c:pt>
                      <c:pt idx="12">
                        <c:v>36</c:v>
                      </c:pt>
                      <c:pt idx="13">
                        <c:v>217</c:v>
                      </c:pt>
                      <c:pt idx="14">
                        <c:v>62</c:v>
                      </c:pt>
                      <c:pt idx="15">
                        <c:v>35</c:v>
                      </c:pt>
                      <c:pt idx="16">
                        <c:v>7</c:v>
                      </c:pt>
                      <c:pt idx="17">
                        <c:v>15</c:v>
                      </c:pt>
                      <c:pt idx="18">
                        <c:v>64</c:v>
                      </c:pt>
                      <c:pt idx="19">
                        <c:v>64</c:v>
                      </c:pt>
                      <c:pt idx="20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0524-45A1-AA10-3A9EE83D9BAE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v>August</c:v>
                </c:tx>
                <c:spPr>
                  <a:solidFill>
                    <a:schemeClr val="accent5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('BDE-GRP'!$AX$3:$AX$6,'BDE-GRP'!$AX$8,'BDE-GRP'!$AX$10:$AX$12,'BDE-GRP'!$AX$15:$AX$18,'BDE-GRP'!$AX$20:$AX$22,'BDE-GRP'!$AX$24,'BDE-GRP'!$AX$27:$AX$29,'BDE-GRP'!$AX$35,'BDE-GRP'!$AX$37)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108</c:v>
                      </c:pt>
                      <c:pt idx="1">
                        <c:v>38</c:v>
                      </c:pt>
                      <c:pt idx="2">
                        <c:v>182</c:v>
                      </c:pt>
                      <c:pt idx="3">
                        <c:v>52</c:v>
                      </c:pt>
                      <c:pt idx="4">
                        <c:v>7</c:v>
                      </c:pt>
                      <c:pt idx="5">
                        <c:v>11</c:v>
                      </c:pt>
                      <c:pt idx="6">
                        <c:v>115</c:v>
                      </c:pt>
                      <c:pt idx="7">
                        <c:v>82</c:v>
                      </c:pt>
                      <c:pt idx="8">
                        <c:v>14</c:v>
                      </c:pt>
                      <c:pt idx="9">
                        <c:v>76</c:v>
                      </c:pt>
                      <c:pt idx="10">
                        <c:v>110</c:v>
                      </c:pt>
                      <c:pt idx="11">
                        <c:v>27</c:v>
                      </c:pt>
                      <c:pt idx="12">
                        <c:v>0</c:v>
                      </c:pt>
                      <c:pt idx="13">
                        <c:v>57</c:v>
                      </c:pt>
                      <c:pt idx="14">
                        <c:v>12</c:v>
                      </c:pt>
                      <c:pt idx="15">
                        <c:v>0</c:v>
                      </c:pt>
                      <c:pt idx="16">
                        <c:v>7</c:v>
                      </c:pt>
                      <c:pt idx="17">
                        <c:v>3</c:v>
                      </c:pt>
                      <c:pt idx="18">
                        <c:v>30</c:v>
                      </c:pt>
                      <c:pt idx="19">
                        <c:v>42</c:v>
                      </c:pt>
                      <c:pt idx="2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0524-45A1-AA10-3A9EE83D9BAE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v>September</c:v>
                </c:tx>
                <c:spPr>
                  <a:solidFill>
                    <a:schemeClr val="accent6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('BDE-GRP'!$AY$3:$AY$6,'BDE-GRP'!$AY$8,'BDE-GRP'!$AY$10:$AY$12,'BDE-GRP'!$AY$15:$AY$18,'BDE-GRP'!$AY$20:$AY$22,'BDE-GRP'!$AY$24,'BDE-GRP'!$AY$27:$AY$29,'BDE-GRP'!$AY$35,'BDE-GRP'!$AY$37)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59</c:v>
                      </c:pt>
                      <c:pt idx="1">
                        <c:v>28</c:v>
                      </c:pt>
                      <c:pt idx="2">
                        <c:v>2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25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3</c:v>
                      </c:pt>
                      <c:pt idx="12">
                        <c:v>0</c:v>
                      </c:pt>
                      <c:pt idx="13">
                        <c:v>25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0524-45A1-AA10-3A9EE83D9BAE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v>October</c:v>
                </c:tx>
                <c:spPr>
                  <a:solidFill>
                    <a:schemeClr val="accent1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('BDE-GRP'!$A$3:$A$6,'BDE-GRP'!$A$8,'BDE-GRP'!$A$10:$A$12,'BDE-GRP'!$A$15:$A$18,'BDE-GRP'!$A$20:$A$22,'BDE-GRP'!$A$24,'BDE-GRP'!$A$27:$A$29,'BDE-GRP'!$A$35,'BDE-GRP'!$A$37)</c15:sqref>
                        </c15:formulaRef>
                      </c:ext>
                    </c:extLst>
                    <c:strCache>
                      <c:ptCount val="21"/>
                      <c:pt idx="0">
                        <c:v>1-2 SBCT</c:v>
                      </c:pt>
                      <c:pt idx="1">
                        <c:v>2-2 SBCT</c:v>
                      </c:pt>
                      <c:pt idx="2">
                        <c:v>16th CAB</c:v>
                      </c:pt>
                      <c:pt idx="3">
                        <c:v>593rd ESC</c:v>
                      </c:pt>
                      <c:pt idx="4">
                        <c:v>201st EMIB</c:v>
                      </c:pt>
                      <c:pt idx="5">
                        <c:v>5th SFAB</c:v>
                      </c:pt>
                      <c:pt idx="6">
                        <c:v>MDTF</c:v>
                      </c:pt>
                      <c:pt idx="7">
                        <c:v>62nd Medical</c:v>
                      </c:pt>
                      <c:pt idx="8">
                        <c:v>22nd Sig BDE</c:v>
                      </c:pt>
                      <c:pt idx="9">
                        <c:v>555 ENG</c:v>
                      </c:pt>
                      <c:pt idx="10">
                        <c:v>42nd MP</c:v>
                      </c:pt>
                      <c:pt idx="11">
                        <c:v>MAMC</c:v>
                      </c:pt>
                      <c:pt idx="12">
                        <c:v>189th IN BDE</c:v>
                      </c:pt>
                      <c:pt idx="13">
                        <c:v>17th Field Artillery BDE</c:v>
                      </c:pt>
                      <c:pt idx="14">
                        <c:v>1st Special Forces Group</c:v>
                      </c:pt>
                      <c:pt idx="15">
                        <c:v>864th ENG BDE</c:v>
                      </c:pt>
                      <c:pt idx="16">
                        <c:v>62nd Operations</c:v>
                      </c:pt>
                      <c:pt idx="17">
                        <c:v>62nd Maintenance</c:v>
                      </c:pt>
                      <c:pt idx="18">
                        <c:v>62 Air Wing</c:v>
                      </c:pt>
                      <c:pt idx="19">
                        <c:v>627 ABG</c:v>
                      </c:pt>
                      <c:pt idx="20">
                        <c:v>WAD GRP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('BDE-GRP'!$AZ$3:$AZ$6,'BDE-GRP'!$AZ$8,'BDE-GRP'!$AZ$10:$AZ$12,'BDE-GRP'!$AZ$15:$AZ$18,'BDE-GRP'!$AZ$20:$AZ$22,'BDE-GRP'!$AZ$24,'BDE-GRP'!$AZ$27:$AZ$29,'BDE-GRP'!$AZ$35,'BDE-GRP'!$AZ$37)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69</c:v>
                      </c:pt>
                      <c:pt idx="1">
                        <c:v>63</c:v>
                      </c:pt>
                      <c:pt idx="2">
                        <c:v>8</c:v>
                      </c:pt>
                      <c:pt idx="3">
                        <c:v>46</c:v>
                      </c:pt>
                      <c:pt idx="4">
                        <c:v>24</c:v>
                      </c:pt>
                      <c:pt idx="5">
                        <c:v>13</c:v>
                      </c:pt>
                      <c:pt idx="6">
                        <c:v>23</c:v>
                      </c:pt>
                      <c:pt idx="7">
                        <c:v>0</c:v>
                      </c:pt>
                      <c:pt idx="8">
                        <c:v>47</c:v>
                      </c:pt>
                      <c:pt idx="9">
                        <c:v>4</c:v>
                      </c:pt>
                      <c:pt idx="10">
                        <c:v>229</c:v>
                      </c:pt>
                      <c:pt idx="11">
                        <c:v>2</c:v>
                      </c:pt>
                      <c:pt idx="12">
                        <c:v>0</c:v>
                      </c:pt>
                      <c:pt idx="13">
                        <c:v>125</c:v>
                      </c:pt>
                      <c:pt idx="14">
                        <c:v>1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2</c:v>
                      </c:pt>
                      <c:pt idx="18">
                        <c:v>0</c:v>
                      </c:pt>
                      <c:pt idx="19">
                        <c:v>2</c:v>
                      </c:pt>
                      <c:pt idx="2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0524-45A1-AA10-3A9EE83D9BAE}"/>
                  </c:ext>
                </c:extLst>
              </c15:ser>
            </c15:filteredBarSeries>
          </c:ext>
        </c:extLst>
      </c:barChart>
      <c:catAx>
        <c:axId val="201685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837504"/>
        <c:crosses val="autoZero"/>
        <c:auto val="1"/>
        <c:lblAlgn val="ctr"/>
        <c:lblOffset val="100"/>
        <c:noMultiLvlLbl val="0"/>
      </c:catAx>
      <c:valAx>
        <c:axId val="16598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6853968"/>
        <c:crosses val="autoZero"/>
        <c:crossBetween val="between"/>
      </c:valAx>
      <c:spPr>
        <a:blipFill dpi="0" rotWithShape="1">
          <a:blip xmlns:r="http://schemas.openxmlformats.org/officeDocument/2006/relationships" r:embed="rId3">
            <a:alphaModFix amt="30000"/>
          </a:blip>
          <a:srcRect/>
          <a:stretch>
            <a:fillRect/>
          </a:stretch>
        </a:blipFill>
        <a:ln w="0">
          <a:solidFill>
            <a:srgbClr val="996633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3"/>
          <c:order val="43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('BTN-SQD'!$A$3:$A$7,'BTN-SQD'!$A$9:$A$24,'BTN-SQD'!$A$28,'BTN-SQD'!$A$32,'BTN-SQD'!$A$34:$A$36,'BTN-SQD'!$A$44:$A$45,'BTN-SQD'!$A$49:$A$50,'BTN-SQD'!$A$56:$A$60,'BTN-SQD'!$A$68:$A$69,'BTN-SQD'!$A$74,'BTN-SQD'!$A$85,'BTN-SQD'!$A$88,'BTN-SQD'!$A$93,'BTN-SQD'!$A$96)</c:f>
              <c:strCache>
                <c:ptCount val="42"/>
                <c:pt idx="0">
                  <c:v>HHBN, ICORP</c:v>
                </c:pt>
                <c:pt idx="1">
                  <c:v>1-23 IN BN</c:v>
                </c:pt>
                <c:pt idx="2">
                  <c:v>5-20 IN BN</c:v>
                </c:pt>
                <c:pt idx="3">
                  <c:v>23 BEB</c:v>
                </c:pt>
                <c:pt idx="4">
                  <c:v>296 BSB</c:v>
                </c:pt>
                <c:pt idx="5">
                  <c:v>1-37 FA BN</c:v>
                </c:pt>
                <c:pt idx="6">
                  <c:v>1-14 CAV SQD</c:v>
                </c:pt>
                <c:pt idx="7">
                  <c:v>1-17 IN BN</c:v>
                </c:pt>
                <c:pt idx="8">
                  <c:v>4-23 IN BN</c:v>
                </c:pt>
                <c:pt idx="9">
                  <c:v>14 BEB</c:v>
                </c:pt>
                <c:pt idx="10">
                  <c:v>2 BSB</c:v>
                </c:pt>
                <c:pt idx="11">
                  <c:v>2-1 IN BN</c:v>
                </c:pt>
                <c:pt idx="12">
                  <c:v>2-17 FA BN</c:v>
                </c:pt>
                <c:pt idx="13">
                  <c:v>8-1 CAV SQD</c:v>
                </c:pt>
                <c:pt idx="14">
                  <c:v>1-229 ARB</c:v>
                </c:pt>
                <c:pt idx="15">
                  <c:v>2-158 AHB</c:v>
                </c:pt>
                <c:pt idx="16">
                  <c:v>46th ASB</c:v>
                </c:pt>
                <c:pt idx="17">
                  <c:v>110th CBRN</c:v>
                </c:pt>
                <c:pt idx="18">
                  <c:v>864th ENG BN</c:v>
                </c:pt>
                <c:pt idx="19">
                  <c:v>508th MP BN</c:v>
                </c:pt>
                <c:pt idx="20">
                  <c:v>504th MP BN</c:v>
                </c:pt>
                <c:pt idx="21">
                  <c:v>HHD, 502 E-MI BN</c:v>
                </c:pt>
                <c:pt idx="22">
                  <c:v>1-51 ADA</c:v>
                </c:pt>
                <c:pt idx="23">
                  <c:v>2nd Btn</c:v>
                </c:pt>
                <c:pt idx="24">
                  <c:v>3rd Ordnance Btn</c:v>
                </c:pt>
                <c:pt idx="25">
                  <c:v>4th Battalion, 160th SOAR</c:v>
                </c:pt>
                <c:pt idx="26">
                  <c:v>62nd operations support</c:v>
                </c:pt>
                <c:pt idx="27">
                  <c:v>4th Airlift</c:v>
                </c:pt>
                <c:pt idx="28">
                  <c:v>Aircraft Maintenance</c:v>
                </c:pt>
                <c:pt idx="29">
                  <c:v>62nd Medical</c:v>
                </c:pt>
                <c:pt idx="30">
                  <c:v>Western Air Defense Sector</c:v>
                </c:pt>
                <c:pt idx="31">
                  <c:v>627th Security Forces</c:v>
                </c:pt>
                <c:pt idx="32">
                  <c:v>627th Force Support</c:v>
                </c:pt>
                <c:pt idx="33">
                  <c:v>627th Logistics Readiness</c:v>
                </c:pt>
                <c:pt idx="34">
                  <c:v>627th Communications</c:v>
                </c:pt>
                <c:pt idx="35">
                  <c:v>GSB</c:v>
                </c:pt>
                <c:pt idx="36">
                  <c:v>13 CCSB</c:v>
                </c:pt>
                <c:pt idx="37">
                  <c:v>51st ESB</c:v>
                </c:pt>
                <c:pt idx="38">
                  <c:v>308th BSB</c:v>
                </c:pt>
                <c:pt idx="39">
                  <c:v>5-3 FA BN</c:v>
                </c:pt>
                <c:pt idx="40">
                  <c:v>1-51 ADA</c:v>
                </c:pt>
                <c:pt idx="41">
                  <c:v>373 MIB BN</c:v>
                </c:pt>
              </c:strCache>
              <c:extLst/>
            </c:strRef>
          </c:cat>
          <c:val>
            <c:numRef>
              <c:f>('BTN-SQD'!$AT$3:$AT$7,'BTN-SQD'!$AT$9:$AT$24,'BTN-SQD'!$AT$28,'BTN-SQD'!$AT$32,'BTN-SQD'!$AT$34:$AT$36,'BTN-SQD'!$AT$44:$AT$45,'BTN-SQD'!$AT$49:$AT$50,'BTN-SQD'!$AT$56:$AT$60,'BTN-SQD'!$AT$68:$AT$69,'BTN-SQD'!$AT$74,'BTN-SQD'!$AT$85,'BTN-SQD'!$AT$88,'BTN-SQD'!$AT$93,'BTN-SQD'!$AT$96)</c:f>
              <c:numCache>
                <c:formatCode>General</c:formatCode>
                <c:ptCount val="42"/>
                <c:pt idx="0">
                  <c:v>52</c:v>
                </c:pt>
                <c:pt idx="1">
                  <c:v>22</c:v>
                </c:pt>
                <c:pt idx="2">
                  <c:v>51</c:v>
                </c:pt>
                <c:pt idx="3">
                  <c:v>26</c:v>
                </c:pt>
                <c:pt idx="4">
                  <c:v>108</c:v>
                </c:pt>
                <c:pt idx="5">
                  <c:v>140</c:v>
                </c:pt>
                <c:pt idx="6">
                  <c:v>20</c:v>
                </c:pt>
                <c:pt idx="7">
                  <c:v>40</c:v>
                </c:pt>
                <c:pt idx="8">
                  <c:v>13</c:v>
                </c:pt>
                <c:pt idx="9">
                  <c:v>23</c:v>
                </c:pt>
                <c:pt idx="10">
                  <c:v>90</c:v>
                </c:pt>
                <c:pt idx="11">
                  <c:v>36</c:v>
                </c:pt>
                <c:pt idx="12">
                  <c:v>46</c:v>
                </c:pt>
                <c:pt idx="13">
                  <c:v>22</c:v>
                </c:pt>
                <c:pt idx="14">
                  <c:v>8</c:v>
                </c:pt>
                <c:pt idx="15">
                  <c:v>32</c:v>
                </c:pt>
                <c:pt idx="16">
                  <c:v>16</c:v>
                </c:pt>
                <c:pt idx="17">
                  <c:v>13</c:v>
                </c:pt>
                <c:pt idx="18">
                  <c:v>55</c:v>
                </c:pt>
                <c:pt idx="19">
                  <c:v>337</c:v>
                </c:pt>
                <c:pt idx="20">
                  <c:v>272</c:v>
                </c:pt>
                <c:pt idx="21">
                  <c:v>4</c:v>
                </c:pt>
                <c:pt idx="22">
                  <c:v>22</c:v>
                </c:pt>
                <c:pt idx="23">
                  <c:v>2</c:v>
                </c:pt>
                <c:pt idx="24">
                  <c:v>12</c:v>
                </c:pt>
                <c:pt idx="25">
                  <c:v>1</c:v>
                </c:pt>
                <c:pt idx="26">
                  <c:v>7</c:v>
                </c:pt>
                <c:pt idx="27">
                  <c:v>3</c:v>
                </c:pt>
                <c:pt idx="28">
                  <c:v>5</c:v>
                </c:pt>
                <c:pt idx="29">
                  <c:v>15</c:v>
                </c:pt>
                <c:pt idx="30">
                  <c:v>6</c:v>
                </c:pt>
                <c:pt idx="31">
                  <c:v>14</c:v>
                </c:pt>
                <c:pt idx="32">
                  <c:v>5</c:v>
                </c:pt>
                <c:pt idx="33">
                  <c:v>23</c:v>
                </c:pt>
                <c:pt idx="34">
                  <c:v>4</c:v>
                </c:pt>
                <c:pt idx="35">
                  <c:v>5</c:v>
                </c:pt>
                <c:pt idx="36">
                  <c:v>297</c:v>
                </c:pt>
                <c:pt idx="37">
                  <c:v>23</c:v>
                </c:pt>
                <c:pt idx="38">
                  <c:v>103</c:v>
                </c:pt>
                <c:pt idx="39">
                  <c:v>70</c:v>
                </c:pt>
                <c:pt idx="40">
                  <c:v>176</c:v>
                </c:pt>
                <c:pt idx="41">
                  <c:v>40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88D-457F-8E2F-38284E27F5A7}"/>
            </c:ext>
          </c:extLst>
        </c:ser>
        <c:ser>
          <c:idx val="46"/>
          <c:order val="44"/>
          <c:tx>
            <c:v>October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Lit>
              <c:ptCount val="42"/>
              <c:pt idx="0">
                <c:v>HHBN, ICORP</c:v>
              </c:pt>
              <c:pt idx="1">
                <c:v>1-23 IN BN</c:v>
              </c:pt>
              <c:pt idx="2">
                <c:v>5-20 IN BN</c:v>
              </c:pt>
              <c:pt idx="3">
                <c:v>23 BEB</c:v>
              </c:pt>
              <c:pt idx="4">
                <c:v>296 BSB</c:v>
              </c:pt>
              <c:pt idx="5">
                <c:v>1-37 FA BN</c:v>
              </c:pt>
              <c:pt idx="6">
                <c:v>1-14 CAV SQD</c:v>
              </c:pt>
              <c:pt idx="7">
                <c:v>1-17 IN BN</c:v>
              </c:pt>
              <c:pt idx="8">
                <c:v>4-23 IN BN</c:v>
              </c:pt>
              <c:pt idx="9">
                <c:v>14 BEB</c:v>
              </c:pt>
              <c:pt idx="10">
                <c:v>2 BSB</c:v>
              </c:pt>
              <c:pt idx="11">
                <c:v>2-1 IN BN</c:v>
              </c:pt>
              <c:pt idx="12">
                <c:v>2-17 FA BN</c:v>
              </c:pt>
              <c:pt idx="13">
                <c:v>8-1 CAV SQD</c:v>
              </c:pt>
              <c:pt idx="14">
                <c:v>1-229 ARB</c:v>
              </c:pt>
              <c:pt idx="15">
                <c:v>2-158 AHB</c:v>
              </c:pt>
              <c:pt idx="16">
                <c:v>46th ASB</c:v>
              </c:pt>
              <c:pt idx="17">
                <c:v>110th CBRN</c:v>
              </c:pt>
              <c:pt idx="18">
                <c:v>864th ENG BN</c:v>
              </c:pt>
              <c:pt idx="19">
                <c:v>508th MP BN</c:v>
              </c:pt>
              <c:pt idx="20">
                <c:v>504th MP BN</c:v>
              </c:pt>
              <c:pt idx="21">
                <c:v>HHD, 502 E-MI BN</c:v>
              </c:pt>
              <c:pt idx="22">
                <c:v>1-51 ADA</c:v>
              </c:pt>
              <c:pt idx="23">
                <c:v>2nd Btn</c:v>
              </c:pt>
              <c:pt idx="24">
                <c:v>3rd Ordnance Btn</c:v>
              </c:pt>
              <c:pt idx="25">
                <c:v>4th Battalion, 160th SOAR</c:v>
              </c:pt>
              <c:pt idx="26">
                <c:v>62nd operations support</c:v>
              </c:pt>
              <c:pt idx="27">
                <c:v>4th Airlift</c:v>
              </c:pt>
              <c:pt idx="28">
                <c:v>Aircraft Maintenance</c:v>
              </c:pt>
              <c:pt idx="29">
                <c:v>62nd Medical</c:v>
              </c:pt>
              <c:pt idx="30">
                <c:v>Western Air Defense Sector</c:v>
              </c:pt>
              <c:pt idx="31">
                <c:v>627th Security Forces</c:v>
              </c:pt>
              <c:pt idx="32">
                <c:v>627th Force Support</c:v>
              </c:pt>
              <c:pt idx="33">
                <c:v>627th Logistics Readiness</c:v>
              </c:pt>
              <c:pt idx="34">
                <c:v>627th Communications</c:v>
              </c:pt>
              <c:pt idx="35">
                <c:v>GSB</c:v>
              </c:pt>
              <c:pt idx="36">
                <c:v>13 CCSB</c:v>
              </c:pt>
              <c:pt idx="37">
                <c:v>51st ESB</c:v>
              </c:pt>
              <c:pt idx="38">
                <c:v>308th BSB</c:v>
              </c:pt>
              <c:pt idx="39">
                <c:v>5-3 FA BN</c:v>
              </c:pt>
              <c:pt idx="40">
                <c:v>1-51 ADA</c:v>
              </c:pt>
              <c:pt idx="41">
                <c:v>373 MIB BN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BTN-SQD'!$AV$3:$AV$7,'BTN-SQD'!$AV$9:$AV$24,'BTN-SQD'!$AV$28,'BTN-SQD'!$AV$32,'BTN-SQD'!$AV$34:$AV$36,'BTN-SQD'!$AV$44:$AV$45,'BTN-SQD'!$AV$49:$AV$50,'BTN-SQD'!$AV$56:$AV$60,'BTN-SQD'!$AV$68:$AV$69,'BTN-SQD'!$AV$74,'BTN-SQD'!$AV$85,'BTN-SQD'!$AV$88,'BTN-SQD'!$AV$93,'BTN-SQD'!$AV$96)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45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10</c:v>
                </c:pt>
                <c:pt idx="40">
                  <c:v>68</c:v>
                </c:pt>
                <c:pt idx="4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88D-457F-8E2F-38284E27F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1615616"/>
        <c:axId val="9823931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('BTN-SQD'!$B$3:$B$7,'BTN-SQD'!$B$9:$B$24,'BTN-SQD'!$B$28,'BTN-SQD'!$B$32,'BTN-SQD'!$B$34:$B$36,'BTN-SQD'!$B$44:$B$45,'BTN-SQD'!$B$49:$B$50,'BTN-SQD'!$B$56:$B$60,'BTN-SQD'!$B$68:$B$69,'BTN-SQD'!$B$74,'BTN-SQD'!$B$85,'BTN-SQD'!$B$88,'BTN-SQD'!$B$93,'BTN-SQD'!$B$96)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2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6">
                        <c:v>3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3</c:v>
                      </c:pt>
                      <c:pt idx="19">
                        <c:v>12</c:v>
                      </c:pt>
                      <c:pt idx="24">
                        <c:v>1</c:v>
                      </c:pt>
                      <c:pt idx="28">
                        <c:v>5</c:v>
                      </c:pt>
                      <c:pt idx="29">
                        <c:v>11</c:v>
                      </c:pt>
                      <c:pt idx="30">
                        <c:v>6</c:v>
                      </c:pt>
                      <c:pt idx="31">
                        <c:v>14</c:v>
                      </c:pt>
                      <c:pt idx="35">
                        <c:v>3</c:v>
                      </c:pt>
                      <c:pt idx="36">
                        <c:v>44</c:v>
                      </c:pt>
                      <c:pt idx="37">
                        <c:v>2</c:v>
                      </c:pt>
                      <c:pt idx="38">
                        <c:v>7</c:v>
                      </c:pt>
                      <c:pt idx="4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88D-457F-8E2F-38284E27F5A7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('BTN-SQD'!$C$3:$C$7,'BTN-SQD'!$C$9:$C$24,'BTN-SQD'!$C$28,'BTN-SQD'!$C$32,'BTN-SQD'!$C$34:$C$36,'BTN-SQD'!$C$44:$C$45,'BTN-SQD'!$C$49:$C$50,'BTN-SQD'!$C$56:$C$60,'BTN-SQD'!$C$68:$C$69,'BTN-SQD'!$C$74,'BTN-SQD'!$C$85,'BTN-SQD'!$C$88,'BTN-SQD'!$C$93,'BTN-SQD'!$C$96)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88D-457F-8E2F-38284E27F5A7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('BTN-SQD'!$D$3:$D$7,'BTN-SQD'!$D$9:$D$24,'BTN-SQD'!$D$28,'BTN-SQD'!$D$32,'BTN-SQD'!$D$34:$D$36,'BTN-SQD'!$D$44:$D$45,'BTN-SQD'!$D$49:$D$50,'BTN-SQD'!$D$56:$D$60,'BTN-SQD'!$D$68:$D$69,'BTN-SQD'!$D$74,'BTN-SQD'!$D$85,'BTN-SQD'!$D$88,'BTN-SQD'!$D$93,'BTN-SQD'!$D$96)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88D-457F-8E2F-38284E27F5A7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('BTN-SQD'!$E$3:$E$7,'BTN-SQD'!$E$9:$E$24,'BTN-SQD'!$E$28,'BTN-SQD'!$E$32,'BTN-SQD'!$E$34:$E$36,'BTN-SQD'!$E$44:$E$45,'BTN-SQD'!$E$49:$E$50,'BTN-SQD'!$E$56:$E$60,'BTN-SQD'!$E$68:$E$69,'BTN-SQD'!$E$74,'BTN-SQD'!$E$85,'BTN-SQD'!$E$88,'BTN-SQD'!$E$93,'BTN-SQD'!$E$96)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1">
                        <c:v>1</c:v>
                      </c:pt>
                      <c:pt idx="3">
                        <c:v>1</c:v>
                      </c:pt>
                      <c:pt idx="7">
                        <c:v>1</c:v>
                      </c:pt>
                      <c:pt idx="11">
                        <c:v>1</c:v>
                      </c:pt>
                      <c:pt idx="14">
                        <c:v>8</c:v>
                      </c:pt>
                      <c:pt idx="21">
                        <c:v>4</c:v>
                      </c:pt>
                      <c:pt idx="24">
                        <c:v>1</c:v>
                      </c:pt>
                      <c:pt idx="26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88D-457F-8E2F-38284E27F5A7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('BTN-SQD'!$F$3:$F$7,'BTN-SQD'!$F$9:$F$24,'BTN-SQD'!$F$28,'BTN-SQD'!$F$32,'BTN-SQD'!$F$34:$F$36,'BTN-SQD'!$F$44:$F$45,'BTN-SQD'!$F$49:$F$50,'BTN-SQD'!$F$56:$F$60,'BTN-SQD'!$F$68:$F$69,'BTN-SQD'!$F$74,'BTN-SQD'!$F$85,'BTN-SQD'!$F$88,'BTN-SQD'!$F$93,'BTN-SQD'!$F$96)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44</c:v>
                      </c:pt>
                      <c:pt idx="3">
                        <c:v>5</c:v>
                      </c:pt>
                      <c:pt idx="4">
                        <c:v>52</c:v>
                      </c:pt>
                      <c:pt idx="5">
                        <c:v>20</c:v>
                      </c:pt>
                      <c:pt idx="6">
                        <c:v>13</c:v>
                      </c:pt>
                      <c:pt idx="7">
                        <c:v>13</c:v>
                      </c:pt>
                      <c:pt idx="8">
                        <c:v>8</c:v>
                      </c:pt>
                      <c:pt idx="9">
                        <c:v>20</c:v>
                      </c:pt>
                      <c:pt idx="10">
                        <c:v>87</c:v>
                      </c:pt>
                      <c:pt idx="11">
                        <c:v>35</c:v>
                      </c:pt>
                      <c:pt idx="12">
                        <c:v>44</c:v>
                      </c:pt>
                      <c:pt idx="13">
                        <c:v>19</c:v>
                      </c:pt>
                      <c:pt idx="15">
                        <c:v>21</c:v>
                      </c:pt>
                      <c:pt idx="19">
                        <c:v>262</c:v>
                      </c:pt>
                      <c:pt idx="20">
                        <c:v>167</c:v>
                      </c:pt>
                      <c:pt idx="36">
                        <c:v>222</c:v>
                      </c:pt>
                      <c:pt idx="38">
                        <c:v>69</c:v>
                      </c:pt>
                      <c:pt idx="40">
                        <c:v>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88D-457F-8E2F-38284E27F5A7}"/>
                  </c:ext>
                </c:extLst>
              </c15:ser>
            </c15:filteredBarSeries>
            <c15:filteredBarSeries>
              <c15:ser>
                <c:idx val="5"/>
                <c:order val="5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('BTN-SQD'!$G$3:$G$7,'BTN-SQD'!$G$9:$G$24,'BTN-SQD'!$G$28,'BTN-SQD'!$G$32,'BTN-SQD'!$G$34:$G$36,'BTN-SQD'!$G$44:$G$45,'BTN-SQD'!$G$49:$G$50,'BTN-SQD'!$G$56:$G$60,'BTN-SQD'!$G$68:$G$69,'BTN-SQD'!$G$74,'BTN-SQD'!$G$85,'BTN-SQD'!$G$88,'BTN-SQD'!$G$93,'BTN-SQD'!$G$96)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2">
                        <c:v>1</c:v>
                      </c:pt>
                      <c:pt idx="3">
                        <c:v>1</c:v>
                      </c:pt>
                      <c:pt idx="7">
                        <c:v>1</c:v>
                      </c:pt>
                      <c:pt idx="8">
                        <c:v>5</c:v>
                      </c:pt>
                      <c:pt idx="10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2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88D-457F-8E2F-38284E27F5A7}"/>
                  </c:ext>
                </c:extLst>
              </c15:ser>
            </c15:filteredBarSeries>
            <c15:filteredBarSeries>
              <c15:ser>
                <c:idx val="6"/>
                <c:order val="6"/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('BTN-SQD'!$H$3:$H$7,'BTN-SQD'!$H$9:$H$24,'BTN-SQD'!$H$28,'BTN-SQD'!$H$32,'BTN-SQD'!$H$34:$H$36,'BTN-SQD'!$H$44:$H$45,'BTN-SQD'!$H$49:$H$50,'BTN-SQD'!$H$56:$H$60,'BTN-SQD'!$H$68:$H$69,'BTN-SQD'!$H$74,'BTN-SQD'!$H$85,'BTN-SQD'!$H$88,'BTN-SQD'!$H$93,'BTN-SQD'!$H$96)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1">
                        <c:v>10</c:v>
                      </c:pt>
                      <c:pt idx="2">
                        <c:v>45</c:v>
                      </c:pt>
                      <c:pt idx="4">
                        <c:v>20</c:v>
                      </c:pt>
                      <c:pt idx="5">
                        <c:v>20</c:v>
                      </c:pt>
                      <c:pt idx="15">
                        <c:v>10</c:v>
                      </c:pt>
                      <c:pt idx="16">
                        <c:v>10</c:v>
                      </c:pt>
                      <c:pt idx="19">
                        <c:v>10</c:v>
                      </c:pt>
                      <c:pt idx="20">
                        <c:v>70</c:v>
                      </c:pt>
                      <c:pt idx="22">
                        <c:v>20</c:v>
                      </c:pt>
                      <c:pt idx="24">
                        <c:v>10</c:v>
                      </c:pt>
                      <c:pt idx="36">
                        <c:v>10</c:v>
                      </c:pt>
                      <c:pt idx="37">
                        <c:v>20</c:v>
                      </c:pt>
                      <c:pt idx="38">
                        <c:v>20</c:v>
                      </c:pt>
                      <c:pt idx="40">
                        <c:v>20</c:v>
                      </c:pt>
                      <c:pt idx="41">
                        <c:v>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88D-457F-8E2F-38284E27F5A7}"/>
                  </c:ext>
                </c:extLst>
              </c15:ser>
            </c15:filteredBarSeries>
            <c15:filteredBarSeries>
              <c15:ser>
                <c:idx val="7"/>
                <c:order val="7"/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('BTN-SQD'!$I$3:$I$7,'BTN-SQD'!$I$9:$I$24,'BTN-SQD'!$I$28,'BTN-SQD'!$I$32,'BTN-SQD'!$I$34:$I$36,'BTN-SQD'!$I$44:$I$45,'BTN-SQD'!$I$49:$I$50,'BTN-SQD'!$I$56:$I$60,'BTN-SQD'!$I$68:$I$69,'BTN-SQD'!$I$74,'BTN-SQD'!$I$85,'BTN-SQD'!$I$88,'BTN-SQD'!$I$93,'BTN-SQD'!$I$96)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1">
                        <c:v>10</c:v>
                      </c:pt>
                      <c:pt idx="22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88D-457F-8E2F-38284E27F5A7}"/>
                  </c:ext>
                </c:extLst>
              </c15:ser>
            </c15:filteredBarSeries>
            <c15:filteredBarSeries>
              <c15:ser>
                <c:idx val="8"/>
                <c:order val="8"/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('BTN-SQD'!$J$3:$J$7,'BTN-SQD'!$J$9:$J$24,'BTN-SQD'!$J$28,'BTN-SQD'!$J$32,'BTN-SQD'!$J$34:$J$36,'BTN-SQD'!$J$44:$J$45,'BTN-SQD'!$J$49:$J$50,'BTN-SQD'!$J$56:$J$60,'BTN-SQD'!$J$68:$J$69,'BTN-SQD'!$J$74,'BTN-SQD'!$J$85,'BTN-SQD'!$J$88,'BTN-SQD'!$J$93,'BTN-SQD'!$J$96)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588D-457F-8E2F-38284E27F5A7}"/>
                  </c:ext>
                </c:extLst>
              </c15:ser>
            </c15:filteredBarSeries>
            <c15:filteredBarSeries>
              <c15:ser>
                <c:idx val="9"/>
                <c:order val="9"/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('BTN-SQD'!$K$3:$K$7,'BTN-SQD'!$K$9:$K$24,'BTN-SQD'!$K$28,'BTN-SQD'!$K$32,'BTN-SQD'!$K$34:$K$36,'BTN-SQD'!$K$44:$K$45,'BTN-SQD'!$K$49:$K$50,'BTN-SQD'!$K$56:$K$60,'BTN-SQD'!$K$68:$K$69,'BTN-SQD'!$K$74,'BTN-SQD'!$K$85,'BTN-SQD'!$K$88,'BTN-SQD'!$K$93,'BTN-SQD'!$K$96)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588D-457F-8E2F-38284E27F5A7}"/>
                  </c:ext>
                </c:extLst>
              </c15:ser>
            </c15:filteredBarSeries>
            <c15:filteredBarSeries>
              <c15:ser>
                <c:idx val="10"/>
                <c:order val="10"/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('BTN-SQD'!$L$3:$L$7,'BTN-SQD'!$L$9:$L$24,'BTN-SQD'!$L$28,'BTN-SQD'!$L$32,'BTN-SQD'!$L$34:$L$36,'BTN-SQD'!$L$44:$L$45,'BTN-SQD'!$L$49:$L$50,'BTN-SQD'!$L$56:$L$60,'BTN-SQD'!$L$68:$L$69,'BTN-SQD'!$L$74,'BTN-SQD'!$L$85,'BTN-SQD'!$L$88,'BTN-SQD'!$L$93,'BTN-SQD'!$L$96)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588D-457F-8E2F-38284E27F5A7}"/>
                  </c:ext>
                </c:extLst>
              </c15:ser>
            </c15:filteredBarSeries>
            <c15:filteredBarSeries>
              <c15:ser>
                <c:idx val="11"/>
                <c:order val="11"/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('BTN-SQD'!$M$3:$M$7,'BTN-SQD'!$M$9:$M$24,'BTN-SQD'!$M$28,'BTN-SQD'!$M$32,'BTN-SQD'!$M$34:$M$36,'BTN-SQD'!$M$44:$M$45,'BTN-SQD'!$M$49:$M$50,'BTN-SQD'!$M$56:$M$60,'BTN-SQD'!$M$68:$M$69,'BTN-SQD'!$M$74,'BTN-SQD'!$M$85,'BTN-SQD'!$M$88,'BTN-SQD'!$M$93,'BTN-SQD'!$M$96)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2">
                        <c:v>1</c:v>
                      </c:pt>
                      <c:pt idx="6">
                        <c:v>3</c:v>
                      </c:pt>
                      <c:pt idx="12">
                        <c:v>1</c:v>
                      </c:pt>
                      <c:pt idx="16">
                        <c:v>2</c:v>
                      </c:pt>
                      <c:pt idx="18">
                        <c:v>4</c:v>
                      </c:pt>
                      <c:pt idx="19">
                        <c:v>2</c:v>
                      </c:pt>
                      <c:pt idx="20">
                        <c:v>5</c:v>
                      </c:pt>
                      <c:pt idx="29">
                        <c:v>4</c:v>
                      </c:pt>
                      <c:pt idx="35">
                        <c:v>1</c:v>
                      </c:pt>
                      <c:pt idx="3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588D-457F-8E2F-38284E27F5A7}"/>
                  </c:ext>
                </c:extLst>
              </c15:ser>
            </c15:filteredBarSeries>
            <c15:filteredBarSeries>
              <c15:ser>
                <c:idx val="12"/>
                <c:order val="12"/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('BTN-SQD'!$O$3:$O$7,'BTN-SQD'!$O$9:$O$24,'BTN-SQD'!$O$28,'BTN-SQD'!$O$32,'BTN-SQD'!$O$34:$O$36,'BTN-SQD'!$O$44:$O$45,'BTN-SQD'!$O$49:$O$50,'BTN-SQD'!$O$56:$O$60,'BTN-SQD'!$O$68:$O$69,'BTN-SQD'!$O$74,'BTN-SQD'!$O$85,'BTN-SQD'!$O$88,'BTN-SQD'!$O$93,'BTN-SQD'!$O$96)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588D-457F-8E2F-38284E27F5A7}"/>
                  </c:ext>
                </c:extLst>
              </c15:ser>
            </c15:filteredBarSeries>
            <c15:filteredBarSeries>
              <c15:ser>
                <c:idx val="13"/>
                <c:order val="13"/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('BTN-SQD'!$P$3:$P$7,'BTN-SQD'!$P$9:$P$24,'BTN-SQD'!$P$28,'BTN-SQD'!$P$32,'BTN-SQD'!$P$34:$P$36,'BTN-SQD'!$P$44:$P$45,'BTN-SQD'!$P$49:$P$50,'BTN-SQD'!$P$56:$P$60,'BTN-SQD'!$P$68:$P$69,'BTN-SQD'!$P$74,'BTN-SQD'!$P$85,'BTN-SQD'!$P$88,'BTN-SQD'!$P$93,'BTN-SQD'!$P$96)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588D-457F-8E2F-38284E27F5A7}"/>
                  </c:ext>
                </c:extLst>
              </c15:ser>
            </c15:filteredBarSeries>
            <c15:filteredBarSeries>
              <c15:ser>
                <c:idx val="14"/>
                <c:order val="14"/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('BTN-SQD'!$Q$3:$Q$7,'BTN-SQD'!$Q$9:$Q$24,'BTN-SQD'!$Q$28,'BTN-SQD'!$Q$32,'BTN-SQD'!$Q$34:$Q$36,'BTN-SQD'!$Q$44:$Q$45,'BTN-SQD'!$Q$49:$Q$50,'BTN-SQD'!$Q$56:$Q$60,'BTN-SQD'!$Q$68:$Q$69,'BTN-SQD'!$Q$74,'BTN-SQD'!$Q$85,'BTN-SQD'!$Q$88,'BTN-SQD'!$Q$93,'BTN-SQD'!$Q$96)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588D-457F-8E2F-38284E27F5A7}"/>
                  </c:ext>
                </c:extLst>
              </c15:ser>
            </c15:filteredBarSeries>
            <c15:filteredBarSeries>
              <c15:ser>
                <c:idx val="15"/>
                <c:order val="15"/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('BTN-SQD'!$R$3:$R$7,'BTN-SQD'!$R$9:$R$24,'BTN-SQD'!$R$28,'BTN-SQD'!$R$32,'BTN-SQD'!$R$34:$R$36,'BTN-SQD'!$R$44:$R$45,'BTN-SQD'!$R$49:$R$50,'BTN-SQD'!$R$56:$R$60,'BTN-SQD'!$R$68:$R$69,'BTN-SQD'!$R$74,'BTN-SQD'!$R$85,'BTN-SQD'!$R$88,'BTN-SQD'!$R$93,'BTN-SQD'!$R$96)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3">
                        <c:v>10</c:v>
                      </c:pt>
                      <c:pt idx="4">
                        <c:v>10</c:v>
                      </c:pt>
                      <c:pt idx="17">
                        <c:v>10</c:v>
                      </c:pt>
                      <c:pt idx="18">
                        <c:v>25</c:v>
                      </c:pt>
                      <c:pt idx="20">
                        <c:v>10</c:v>
                      </c:pt>
                      <c:pt idx="33">
                        <c:v>10</c:v>
                      </c:pt>
                      <c:pt idx="36">
                        <c:v>10</c:v>
                      </c:pt>
                      <c:pt idx="39">
                        <c:v>10</c:v>
                      </c:pt>
                      <c:pt idx="40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588D-457F-8E2F-38284E27F5A7}"/>
                  </c:ext>
                </c:extLst>
              </c15:ser>
            </c15:filteredBarSeries>
            <c15:filteredBarSeries>
              <c15:ser>
                <c:idx val="16"/>
                <c:order val="16"/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('BTN-SQD'!$S$3:$S$7,'BTN-SQD'!$S$9:$S$24,'BTN-SQD'!$S$28,'BTN-SQD'!$S$32,'BTN-SQD'!$S$34:$S$36,'BTN-SQD'!$S$44:$S$45,'BTN-SQD'!$S$49:$S$50,'BTN-SQD'!$S$56:$S$60,'BTN-SQD'!$S$68:$S$69,'BTN-SQD'!$S$74,'BTN-SQD'!$S$85,'BTN-SQD'!$S$88,'BTN-SQD'!$S$93,'BTN-SQD'!$S$96)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19">
                        <c:v>35</c:v>
                      </c:pt>
                      <c:pt idx="33">
                        <c:v>10</c:v>
                      </c:pt>
                      <c:pt idx="40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88D-457F-8E2F-38284E27F5A7}"/>
                  </c:ext>
                </c:extLst>
              </c15:ser>
            </c15:filteredBarSeries>
            <c15:filteredBarSeries>
              <c15:ser>
                <c:idx val="17"/>
                <c:order val="17"/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('BTN-SQD'!$T$3:$T$7,'BTN-SQD'!$T$9:$T$24,'BTN-SQD'!$T$28,'BTN-SQD'!$T$32,'BTN-SQD'!$T$34:$T$36,'BTN-SQD'!$T$44:$T$45,'BTN-SQD'!$T$49:$T$50,'BTN-SQD'!$T$56:$T$60,'BTN-SQD'!$T$68:$T$69,'BTN-SQD'!$T$74,'BTN-SQD'!$T$85,'BTN-SQD'!$T$88,'BTN-SQD'!$T$93,'BTN-SQD'!$T$96)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88D-457F-8E2F-38284E27F5A7}"/>
                  </c:ext>
                </c:extLst>
              </c15:ser>
            </c15:filteredBarSeries>
            <c15:filteredBarSeries>
              <c15:ser>
                <c:idx val="18"/>
                <c:order val="18"/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('BTN-SQD'!$U$3:$U$7,'BTN-SQD'!$U$9:$U$24,'BTN-SQD'!$U$28,'BTN-SQD'!$U$32,'BTN-SQD'!$U$34:$U$36,'BTN-SQD'!$U$44:$U$45,'BTN-SQD'!$U$49:$U$50,'BTN-SQD'!$U$56:$U$60,'BTN-SQD'!$U$68:$U$69,'BTN-SQD'!$U$74,'BTN-SQD'!$U$85,'BTN-SQD'!$U$88,'BTN-SQD'!$U$93,'BTN-SQD'!$U$96)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19">
                        <c:v>10</c:v>
                      </c:pt>
                      <c:pt idx="39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588D-457F-8E2F-38284E27F5A7}"/>
                  </c:ext>
                </c:extLst>
              </c15:ser>
            </c15:filteredBarSeries>
            <c15:filteredBarSeries>
              <c15:ser>
                <c:idx val="19"/>
                <c:order val="19"/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('BTN-SQD'!$V$3:$V$7,'BTN-SQD'!$V$9:$V$24,'BTN-SQD'!$V$28,'BTN-SQD'!$V$32,'BTN-SQD'!$V$34:$V$36,'BTN-SQD'!$V$44:$V$45,'BTN-SQD'!$V$49:$V$50,'BTN-SQD'!$V$56:$V$60,'BTN-SQD'!$V$68:$V$69,'BTN-SQD'!$V$74,'BTN-SQD'!$V$85,'BTN-SQD'!$V$88,'BTN-SQD'!$V$93,'BTN-SQD'!$V$96)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0">
                        <c:v>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588D-457F-8E2F-38284E27F5A7}"/>
                  </c:ext>
                </c:extLst>
              </c15:ser>
            </c15:filteredBarSeries>
            <c15:filteredBarSeries>
              <c15:ser>
                <c:idx val="20"/>
                <c:order val="20"/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('BTN-SQD'!$W$3:$W$7,'BTN-SQD'!$W$9:$W$24,'BTN-SQD'!$W$28,'BTN-SQD'!$W$32,'BTN-SQD'!$W$34:$W$36,'BTN-SQD'!$W$44:$W$45,'BTN-SQD'!$W$49:$W$50,'BTN-SQD'!$W$56:$W$60,'BTN-SQD'!$W$68:$W$69,'BTN-SQD'!$W$74,'BTN-SQD'!$W$85,'BTN-SQD'!$W$88,'BTN-SQD'!$W$93,'BTN-SQD'!$W$96)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588D-457F-8E2F-38284E27F5A7}"/>
                  </c:ext>
                </c:extLst>
              </c15:ser>
            </c15:filteredBarSeries>
            <c15:filteredBarSeries>
              <c15:ser>
                <c:idx val="21"/>
                <c:order val="21"/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('BTN-SQD'!$X$3:$X$7,'BTN-SQD'!$X$9:$X$24,'BTN-SQD'!$X$28,'BTN-SQD'!$X$32,'BTN-SQD'!$X$34:$X$36,'BTN-SQD'!$X$44:$X$45,'BTN-SQD'!$X$49:$X$50,'BTN-SQD'!$X$56:$X$60,'BTN-SQD'!$X$68:$X$69,'BTN-SQD'!$X$74,'BTN-SQD'!$X$85,'BTN-SQD'!$X$88,'BTN-SQD'!$X$93,'BTN-SQD'!$X$96)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588D-457F-8E2F-38284E27F5A7}"/>
                  </c:ext>
                </c:extLst>
              </c15:ser>
            </c15:filteredBarSeries>
            <c15:filteredBarSeries>
              <c15:ser>
                <c:idx val="22"/>
                <c:order val="22"/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('BTN-SQD'!$Y$3:$Y$7,'BTN-SQD'!$Y$9:$Y$24,'BTN-SQD'!$Y$28,'BTN-SQD'!$Y$32,'BTN-SQD'!$Y$34:$Y$36,'BTN-SQD'!$Y$44:$Y$45,'BTN-SQD'!$Y$49:$Y$50,'BTN-SQD'!$Y$56:$Y$60,'BTN-SQD'!$Y$68:$Y$69,'BTN-SQD'!$Y$74,'BTN-SQD'!$Y$85,'BTN-SQD'!$Y$88,'BTN-SQD'!$Y$93,'BTN-SQD'!$Y$96)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6">
                        <c:v>1</c:v>
                      </c:pt>
                      <c:pt idx="9">
                        <c:v>3</c:v>
                      </c:pt>
                      <c:pt idx="15">
                        <c:v>1</c:v>
                      </c:pt>
                      <c:pt idx="18">
                        <c:v>3</c:v>
                      </c:pt>
                      <c:pt idx="20">
                        <c:v>1</c:v>
                      </c:pt>
                      <c:pt idx="27">
                        <c:v>3</c:v>
                      </c:pt>
                      <c:pt idx="40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588D-457F-8E2F-38284E27F5A7}"/>
                  </c:ext>
                </c:extLst>
              </c15:ser>
            </c15:filteredBarSeries>
            <c15:filteredBarSeries>
              <c15:ser>
                <c:idx val="23"/>
                <c:order val="23"/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('BTN-SQD'!$Z$3:$Z$7,'BTN-SQD'!$Z$9:$Z$24,'BTN-SQD'!$Z$28,'BTN-SQD'!$Z$32,'BTN-SQD'!$Z$34:$Z$36,'BTN-SQD'!$Z$44:$Z$45,'BTN-SQD'!$Z$49:$Z$50,'BTN-SQD'!$Z$56:$Z$60,'BTN-SQD'!$Z$68:$Z$69,'BTN-SQD'!$Z$74,'BTN-SQD'!$Z$85,'BTN-SQD'!$Z$88,'BTN-SQD'!$Z$93,'BTN-SQD'!$Z$96)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588D-457F-8E2F-38284E27F5A7}"/>
                  </c:ext>
                </c:extLst>
              </c15:ser>
            </c15:filteredBarSeries>
            <c15:filteredBarSeries>
              <c15:ser>
                <c:idx val="24"/>
                <c:order val="24"/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A$3:$AA$7,'BTN-SQD'!$AA$9:$AA$24,'BTN-SQD'!$AA$28,'BTN-SQD'!$AA$32,'BTN-SQD'!$AA$34:$AA$36,'BTN-SQD'!$AA$44:$AA$45,'BTN-SQD'!$AA$49:$AA$50,'BTN-SQD'!$AA$56:$AA$60,'BTN-SQD'!$AA$68:$AA$69,'BTN-SQD'!$AA$74,'BTN-SQD'!$AA$85,'BTN-SQD'!$AA$88,'BTN-SQD'!$AA$93,'BTN-SQD'!$AA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588D-457F-8E2F-38284E27F5A7}"/>
                  </c:ext>
                </c:extLst>
              </c15:ser>
            </c15:filteredBarSeries>
            <c15:filteredBarSeries>
              <c15:ser>
                <c:idx val="25"/>
                <c:order val="25"/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B$3:$AB$7,'BTN-SQD'!$AB$9:$AB$24,'BTN-SQD'!$AB$28,'BTN-SQD'!$AB$32,'BTN-SQD'!$AB$34:$AB$36,'BTN-SQD'!$AB$44:$AB$45,'BTN-SQD'!$AB$49:$AB$50,'BTN-SQD'!$AB$56:$AB$60,'BTN-SQD'!$AB$68:$AB$69,'BTN-SQD'!$AB$74,'BTN-SQD'!$AB$85,'BTN-SQD'!$AB$88,'BTN-SQD'!$AB$93,'BTN-SQD'!$AB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588D-457F-8E2F-38284E27F5A7}"/>
                  </c:ext>
                </c:extLst>
              </c15:ser>
            </c15:filteredBarSeries>
            <c15:filteredBarSeries>
              <c15:ser>
                <c:idx val="26"/>
                <c:order val="26"/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C$3:$AC$7,'BTN-SQD'!$AC$9:$AC$24,'BTN-SQD'!$AC$28,'BTN-SQD'!$AC$32,'BTN-SQD'!$AC$34:$AC$36,'BTN-SQD'!$AC$44:$AC$45,'BTN-SQD'!$AC$49:$AC$50,'BTN-SQD'!$AC$56:$AC$60,'BTN-SQD'!$AC$68:$AC$69,'BTN-SQD'!$AC$74,'BTN-SQD'!$AC$85,'BTN-SQD'!$AC$88,'BTN-SQD'!$AC$93,'BTN-SQD'!$AC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588D-457F-8E2F-38284E27F5A7}"/>
                  </c:ext>
                </c:extLst>
              </c15:ser>
            </c15:filteredBarSeries>
            <c15:filteredBarSeries>
              <c15:ser>
                <c:idx val="27"/>
                <c:order val="27"/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D$3:$AD$7,'BTN-SQD'!$AD$9:$AD$24,'BTN-SQD'!$AD$28,'BTN-SQD'!$AD$32,'BTN-SQD'!$AD$34:$AD$36,'BTN-SQD'!$AD$44:$AD$45,'BTN-SQD'!$AD$49:$AD$50,'BTN-SQD'!$AD$56:$AD$60,'BTN-SQD'!$AD$68:$AD$69,'BTN-SQD'!$AD$74,'BTN-SQD'!$AD$85,'BTN-SQD'!$AD$88,'BTN-SQD'!$AD$93,'BTN-SQD'!$AD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588D-457F-8E2F-38284E27F5A7}"/>
                  </c:ext>
                </c:extLst>
              </c15:ser>
            </c15:filteredBarSeries>
            <c15:filteredBarSeries>
              <c15:ser>
                <c:idx val="28"/>
                <c:order val="28"/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E$3:$AE$7,'BTN-SQD'!$AE$9:$AE$24,'BTN-SQD'!$AE$28,'BTN-SQD'!$AE$32,'BTN-SQD'!$AE$34:$AE$36,'BTN-SQD'!$AE$44:$AE$45,'BTN-SQD'!$AE$49:$AE$50,'BTN-SQD'!$AE$56:$AE$60,'BTN-SQD'!$AE$68:$AE$69,'BTN-SQD'!$AE$74,'BTN-SQD'!$AE$85,'BTN-SQD'!$AE$88,'BTN-SQD'!$AE$93,'BTN-SQD'!$AE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588D-457F-8E2F-38284E27F5A7}"/>
                  </c:ext>
                </c:extLst>
              </c15:ser>
            </c15:filteredBarSeries>
            <c15:filteredBarSeries>
              <c15:ser>
                <c:idx val="29"/>
                <c:order val="29"/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F$3:$AF$7,'BTN-SQD'!$AF$9:$AF$24,'BTN-SQD'!$AF$28,'BTN-SQD'!$AF$32,'BTN-SQD'!$AF$34:$AF$36,'BTN-SQD'!$AF$44:$AF$45,'BTN-SQD'!$AF$49:$AF$50,'BTN-SQD'!$AF$56:$AF$60,'BTN-SQD'!$AF$68:$AF$69,'BTN-SQD'!$AF$74,'BTN-SQD'!$AF$85,'BTN-SQD'!$AF$88,'BTN-SQD'!$AF$93,'BTN-SQD'!$AF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588D-457F-8E2F-38284E27F5A7}"/>
                  </c:ext>
                </c:extLst>
              </c15:ser>
            </c15:filteredBarSeries>
            <c15:filteredBarSeries>
              <c15:ser>
                <c:idx val="30"/>
                <c:order val="30"/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G$3:$AG$7,'BTN-SQD'!$AG$9:$AG$24,'BTN-SQD'!$AG$28,'BTN-SQD'!$AG$32,'BTN-SQD'!$AG$34:$AG$36,'BTN-SQD'!$AG$44:$AG$45,'BTN-SQD'!$AG$49:$AG$50,'BTN-SQD'!$AG$56:$AG$60,'BTN-SQD'!$AG$68:$AG$69,'BTN-SQD'!$AG$74,'BTN-SQD'!$AG$85,'BTN-SQD'!$AG$88,'BTN-SQD'!$AG$93,'BTN-SQD'!$AG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588D-457F-8E2F-38284E27F5A7}"/>
                  </c:ext>
                </c:extLst>
              </c15:ser>
            </c15:filteredBarSeries>
            <c15:filteredBarSeries>
              <c15:ser>
                <c:idx val="31"/>
                <c:order val="31"/>
                <c:spPr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H$3:$AH$7,'BTN-SQD'!$AH$9:$AH$24,'BTN-SQD'!$AH$28,'BTN-SQD'!$AH$32,'BTN-SQD'!$AH$34:$AH$36,'BTN-SQD'!$AH$44:$AH$45,'BTN-SQD'!$AH$49:$AH$50,'BTN-SQD'!$AH$56:$AH$60,'BTN-SQD'!$AH$68:$AH$69,'BTN-SQD'!$AH$74,'BTN-SQD'!$AH$85,'BTN-SQD'!$AH$88,'BTN-SQD'!$AH$93,'BTN-SQD'!$AH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588D-457F-8E2F-38284E27F5A7}"/>
                  </c:ext>
                </c:extLst>
              </c15:ser>
            </c15:filteredBarSeries>
            <c15:filteredBarSeries>
              <c15:ser>
                <c:idx val="32"/>
                <c:order val="32"/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I$3:$AI$7,'BTN-SQD'!$AI$9:$AI$24,'BTN-SQD'!$AI$28,'BTN-SQD'!$AI$32,'BTN-SQD'!$AI$34:$AI$36,'BTN-SQD'!$AI$44:$AI$45,'BTN-SQD'!$AI$49:$AI$50,'BTN-SQD'!$AI$56:$AI$60,'BTN-SQD'!$AI$68:$AI$69,'BTN-SQD'!$AI$74,'BTN-SQD'!$AI$85,'BTN-SQD'!$AI$88,'BTN-SQD'!$AI$93,'BTN-SQD'!$AI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588D-457F-8E2F-38284E27F5A7}"/>
                  </c:ext>
                </c:extLst>
              </c15:ser>
            </c15:filteredBarSeries>
            <c15:filteredBarSeries>
              <c15:ser>
                <c:idx val="33"/>
                <c:order val="33"/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J$3:$AJ$7,'BTN-SQD'!$AJ$9:$AJ$24,'BTN-SQD'!$AJ$28,'BTN-SQD'!$AJ$32,'BTN-SQD'!$AJ$34:$AJ$36,'BTN-SQD'!$AJ$44:$AJ$45,'BTN-SQD'!$AJ$49:$AJ$50,'BTN-SQD'!$AJ$56:$AJ$60,'BTN-SQD'!$AJ$68:$AJ$69,'BTN-SQD'!$AJ$74,'BTN-SQD'!$AJ$85,'BTN-SQD'!$AJ$88,'BTN-SQD'!$AJ$93,'BTN-SQD'!$AJ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588D-457F-8E2F-38284E27F5A7}"/>
                  </c:ext>
                </c:extLst>
              </c15:ser>
            </c15:filteredBarSeries>
            <c15:filteredBarSeries>
              <c15:ser>
                <c:idx val="34"/>
                <c:order val="34"/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K$3:$AK$7,'BTN-SQD'!$AK$9:$AK$24,'BTN-SQD'!$AK$28,'BTN-SQD'!$AK$32,'BTN-SQD'!$AK$34:$AK$36,'BTN-SQD'!$AK$44:$AK$45,'BTN-SQD'!$AK$49:$AK$50,'BTN-SQD'!$AK$56:$AK$60,'BTN-SQD'!$AK$68:$AK$69,'BTN-SQD'!$AK$74,'BTN-SQD'!$AK$85,'BTN-SQD'!$AK$88,'BTN-SQD'!$AK$93,'BTN-SQD'!$AK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588D-457F-8E2F-38284E27F5A7}"/>
                  </c:ext>
                </c:extLst>
              </c15:ser>
            </c15:filteredBarSeries>
            <c15:filteredBarSeries>
              <c15:ser>
                <c:idx val="35"/>
                <c:order val="35"/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L$3:$AL$7,'BTN-SQD'!$AL$9:$AL$24,'BTN-SQD'!$AL$28,'BTN-SQD'!$AL$32,'BTN-SQD'!$AL$34:$AL$36,'BTN-SQD'!$AL$44:$AL$45,'BTN-SQD'!$AL$49:$AL$50,'BTN-SQD'!$AL$56:$AL$60,'BTN-SQD'!$AL$68:$AL$69,'BTN-SQD'!$AL$74,'BTN-SQD'!$AL$85,'BTN-SQD'!$AL$88,'BTN-SQD'!$AL$93,'BTN-SQD'!$AL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588D-457F-8E2F-38284E27F5A7}"/>
                  </c:ext>
                </c:extLst>
              </c15:ser>
            </c15:filteredBarSeries>
            <c15:filteredBarSeries>
              <c15:ser>
                <c:idx val="36"/>
                <c:order val="36"/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M$3:$AM$7,'BTN-SQD'!$AM$9:$AM$24,'BTN-SQD'!$AM$28,'BTN-SQD'!$AM$32,'BTN-SQD'!$AM$34:$AM$36,'BTN-SQD'!$AM$44:$AM$45,'BTN-SQD'!$AM$49:$AM$50,'BTN-SQD'!$AM$56:$AM$60,'BTN-SQD'!$AM$68:$AM$69,'BTN-SQD'!$AM$74,'BTN-SQD'!$AM$85,'BTN-SQD'!$AM$88,'BTN-SQD'!$AM$93,'BTN-SQD'!$AM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588D-457F-8E2F-38284E27F5A7}"/>
                  </c:ext>
                </c:extLst>
              </c15:ser>
            </c15:filteredBarSeries>
            <c15:filteredBarSeries>
              <c15:ser>
                <c:idx val="37"/>
                <c:order val="37"/>
                <c:spPr>
                  <a:solidFill>
                    <a:schemeClr val="accent2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N$3:$AN$7,'BTN-SQD'!$AN$9:$AN$24,'BTN-SQD'!$AN$28,'BTN-SQD'!$AN$32,'BTN-SQD'!$AN$34:$AN$36,'BTN-SQD'!$AN$44:$AN$45,'BTN-SQD'!$AN$49:$AN$50,'BTN-SQD'!$AN$56:$AN$60,'BTN-SQD'!$AN$68:$AN$69,'BTN-SQD'!$AN$74,'BTN-SQD'!$AN$85,'BTN-SQD'!$AN$88,'BTN-SQD'!$AN$93,'BTN-SQD'!$AN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588D-457F-8E2F-38284E27F5A7}"/>
                  </c:ext>
                </c:extLst>
              </c15:ser>
            </c15:filteredBarSeries>
            <c15:filteredBarSeries>
              <c15:ser>
                <c:idx val="38"/>
                <c:order val="38"/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O$3:$AO$7,'BTN-SQD'!$AO$9:$AO$24,'BTN-SQD'!$AO$28,'BTN-SQD'!$AO$32,'BTN-SQD'!$AO$34:$AO$36,'BTN-SQD'!$AO$44:$AO$45,'BTN-SQD'!$AO$49:$AO$50,'BTN-SQD'!$AO$56:$AO$60,'BTN-SQD'!$AO$68:$AO$69,'BTN-SQD'!$AO$74,'BTN-SQD'!$AO$85,'BTN-SQD'!$AO$88,'BTN-SQD'!$AO$93,'BTN-SQD'!$AO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588D-457F-8E2F-38284E27F5A7}"/>
                  </c:ext>
                </c:extLst>
              </c15:ser>
            </c15:filteredBarSeries>
            <c15:filteredBarSeries>
              <c15:ser>
                <c:idx val="39"/>
                <c:order val="39"/>
                <c:spPr>
                  <a:solidFill>
                    <a:schemeClr val="accent4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P$3:$AP$7,'BTN-SQD'!$AP$9:$AP$24,'BTN-SQD'!$AP$28,'BTN-SQD'!$AP$32,'BTN-SQD'!$AP$34:$AP$36,'BTN-SQD'!$AP$44:$AP$45,'BTN-SQD'!$AP$49:$AP$50,'BTN-SQD'!$AP$56:$AP$60,'BTN-SQD'!$AP$68:$AP$69,'BTN-SQD'!$AP$74,'BTN-SQD'!$AP$85,'BTN-SQD'!$AP$88,'BTN-SQD'!$AP$93,'BTN-SQD'!$AP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588D-457F-8E2F-38284E27F5A7}"/>
                  </c:ext>
                </c:extLst>
              </c15:ser>
            </c15:filteredBarSeries>
            <c15:filteredBarSeries>
              <c15:ser>
                <c:idx val="40"/>
                <c:order val="40"/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Q$3:$AQ$7,'BTN-SQD'!$AQ$9:$AQ$24,'BTN-SQD'!$AQ$28,'BTN-SQD'!$AQ$32,'BTN-SQD'!$AQ$34:$AQ$36,'BTN-SQD'!$AQ$44:$AQ$45,'BTN-SQD'!$AQ$49:$AQ$50,'BTN-SQD'!$AQ$56:$AQ$60,'BTN-SQD'!$AQ$68:$AQ$69,'BTN-SQD'!$AQ$74,'BTN-SQD'!$AQ$85,'BTN-SQD'!$AQ$88,'BTN-SQD'!$AQ$93,'BTN-SQD'!$AQ$96)</c15:sqref>
                        </c15:formulaRef>
                      </c:ext>
                    </c:extLst>
                    <c:numCache>
                      <c:formatCode>General</c:formatCode>
                      <c:ptCount val="42"/>
                      <c:pt idx="4">
                        <c:v>25</c:v>
                      </c:pt>
                      <c:pt idx="5">
                        <c:v>100</c:v>
                      </c:pt>
                      <c:pt idx="7">
                        <c:v>25</c:v>
                      </c:pt>
                      <c:pt idx="39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588D-457F-8E2F-38284E27F5A7}"/>
                  </c:ext>
                </c:extLst>
              </c15:ser>
            </c15:filteredBarSeries>
            <c15:filteredBarSeries>
              <c15:ser>
                <c:idx val="41"/>
                <c:order val="41"/>
                <c:spPr>
                  <a:solidFill>
                    <a:schemeClr val="accent6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R$3:$AR$7,'BTN-SQD'!$AR$9:$AR$24,'BTN-SQD'!$AR$28,'BTN-SQD'!$AR$32,'BTN-SQD'!$AR$34:$AR$36,'BTN-SQD'!$AR$44:$AR$45,'BTN-SQD'!$AR$49:$AR$50,'BTN-SQD'!$AR$56:$AR$60,'BTN-SQD'!$AR$68:$AR$69,'BTN-SQD'!$AR$74,'BTN-SQD'!$AR$85,'BTN-SQD'!$AR$88,'BTN-SQD'!$AR$93,'BTN-SQD'!$AR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588D-457F-8E2F-38284E27F5A7}"/>
                  </c:ext>
                </c:extLst>
              </c15:ser>
            </c15:filteredBarSeries>
            <c15:filteredBarSeries>
              <c15:ser>
                <c:idx val="42"/>
                <c:order val="42"/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('BTN-SQD'!$A$3:$A$7,'BTN-SQD'!$A$9:$A$24,'BTN-SQD'!$A$28,'BTN-SQD'!$A$32,'BTN-SQD'!$A$34:$A$36,'BTN-SQD'!$A$44:$A$45,'BTN-SQD'!$A$49:$A$50,'BTN-SQD'!$A$56:$A$60,'BTN-SQD'!$A$68:$A$69,'BTN-SQD'!$A$74,'BTN-SQD'!$A$85,'BTN-SQD'!$A$88,'BTN-SQD'!$A$93,'BTN-SQD'!$A$96)</c15:sqref>
                        </c15:formulaRef>
                      </c:ext>
                    </c:extLst>
                    <c:strCache>
                      <c:ptCount val="42"/>
                      <c:pt idx="0">
                        <c:v>HHBN, ICORP</c:v>
                      </c:pt>
                      <c:pt idx="1">
                        <c:v>1-23 IN BN</c:v>
                      </c:pt>
                      <c:pt idx="2">
                        <c:v>5-20 IN BN</c:v>
                      </c:pt>
                      <c:pt idx="3">
                        <c:v>23 BEB</c:v>
                      </c:pt>
                      <c:pt idx="4">
                        <c:v>296 BSB</c:v>
                      </c:pt>
                      <c:pt idx="5">
                        <c:v>1-37 FA BN</c:v>
                      </c:pt>
                      <c:pt idx="6">
                        <c:v>1-14 CAV SQD</c:v>
                      </c:pt>
                      <c:pt idx="7">
                        <c:v>1-17 IN BN</c:v>
                      </c:pt>
                      <c:pt idx="8">
                        <c:v>4-23 IN BN</c:v>
                      </c:pt>
                      <c:pt idx="9">
                        <c:v>14 BEB</c:v>
                      </c:pt>
                      <c:pt idx="10">
                        <c:v>2 BSB</c:v>
                      </c:pt>
                      <c:pt idx="11">
                        <c:v>2-1 IN BN</c:v>
                      </c:pt>
                      <c:pt idx="12">
                        <c:v>2-17 FA BN</c:v>
                      </c:pt>
                      <c:pt idx="13">
                        <c:v>8-1 CAV SQD</c:v>
                      </c:pt>
                      <c:pt idx="14">
                        <c:v>1-229 ARB</c:v>
                      </c:pt>
                      <c:pt idx="15">
                        <c:v>2-158 AHB</c:v>
                      </c:pt>
                      <c:pt idx="16">
                        <c:v>46th ASB</c:v>
                      </c:pt>
                      <c:pt idx="17">
                        <c:v>110th CBRN</c:v>
                      </c:pt>
                      <c:pt idx="18">
                        <c:v>864th ENG BN</c:v>
                      </c:pt>
                      <c:pt idx="19">
                        <c:v>508th MP BN</c:v>
                      </c:pt>
                      <c:pt idx="20">
                        <c:v>504th MP BN</c:v>
                      </c:pt>
                      <c:pt idx="21">
                        <c:v>HHD, 502 E-MI BN</c:v>
                      </c:pt>
                      <c:pt idx="22">
                        <c:v>1-51 ADA</c:v>
                      </c:pt>
                      <c:pt idx="23">
                        <c:v>2nd Btn</c:v>
                      </c:pt>
                      <c:pt idx="24">
                        <c:v>3rd Ordnance Btn</c:v>
                      </c:pt>
                      <c:pt idx="25">
                        <c:v>4th Battalion, 160th SOAR</c:v>
                      </c:pt>
                      <c:pt idx="26">
                        <c:v>62nd operations support</c:v>
                      </c:pt>
                      <c:pt idx="27">
                        <c:v>4th Airlift</c:v>
                      </c:pt>
                      <c:pt idx="28">
                        <c:v>Aircraft Maintenance</c:v>
                      </c:pt>
                      <c:pt idx="29">
                        <c:v>62nd Medical</c:v>
                      </c:pt>
                      <c:pt idx="30">
                        <c:v>Western Air Defense Sector</c:v>
                      </c:pt>
                      <c:pt idx="31">
                        <c:v>627th Security Forces</c:v>
                      </c:pt>
                      <c:pt idx="32">
                        <c:v>627th Force Support</c:v>
                      </c:pt>
                      <c:pt idx="33">
                        <c:v>627th Logistics Readiness</c:v>
                      </c:pt>
                      <c:pt idx="34">
                        <c:v>627th Communications</c:v>
                      </c:pt>
                      <c:pt idx="35">
                        <c:v>GSB</c:v>
                      </c:pt>
                      <c:pt idx="36">
                        <c:v>13 CCSB</c:v>
                      </c:pt>
                      <c:pt idx="37">
                        <c:v>51st ESB</c:v>
                      </c:pt>
                      <c:pt idx="38">
                        <c:v>308th BSB</c:v>
                      </c:pt>
                      <c:pt idx="39">
                        <c:v>5-3 FA BN</c:v>
                      </c:pt>
                      <c:pt idx="40">
                        <c:v>1-51 ADA</c:v>
                      </c:pt>
                      <c:pt idx="41">
                        <c:v>373 MIB BN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BTN-SQD'!$AS$3:$AS$7,'BTN-SQD'!$AS$9:$AS$24,'BTN-SQD'!$AS$28,'BTN-SQD'!$AS$32,'BTN-SQD'!$AS$34:$AS$36,'BTN-SQD'!$AS$44:$AS$45,'BTN-SQD'!$AS$49:$AS$50,'BTN-SQD'!$AS$56:$AS$60,'BTN-SQD'!$AS$68:$AS$69,'BTN-SQD'!$AS$74,'BTN-SQD'!$AS$85,'BTN-SQD'!$AS$88,'BTN-SQD'!$AS$93,'BTN-SQD'!$AS$96)</c15:sqref>
                        </c15:formulaRef>
                      </c:ext>
                    </c:extLst>
                    <c:numCache>
                      <c:formatCode>General</c:formatCode>
                      <c:ptCount val="4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588D-457F-8E2F-38284E27F5A7}"/>
                  </c:ext>
                </c:extLst>
              </c15:ser>
            </c15:filteredBarSeries>
          </c:ext>
        </c:extLst>
      </c:barChart>
      <c:catAx>
        <c:axId val="11616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393184"/>
        <c:crosses val="autoZero"/>
        <c:auto val="1"/>
        <c:lblAlgn val="ctr"/>
        <c:lblOffset val="100"/>
        <c:noMultiLvlLbl val="0"/>
      </c:catAx>
      <c:valAx>
        <c:axId val="98239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615616"/>
        <c:crosses val="autoZero"/>
        <c:crossBetween val="between"/>
      </c:valAx>
      <c:spPr>
        <a:blipFill>
          <a:blip xmlns:r="http://schemas.openxmlformats.org/officeDocument/2006/relationships" r:embed="rId3">
            <a:alphaModFix amt="30000"/>
          </a:blip>
          <a:stretch>
            <a:fillRect/>
          </a:stretch>
        </a:blip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23671-4F16-6BC2-CF3E-10F365450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C40BB-A6C5-F92B-C7C2-2A57976CC8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D0AF7-A897-4C89-838D-34D3C62255A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3F0BB-C75E-41D9-3950-08576FE25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BEC1F-680F-A62A-E265-C1BF39727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CD3FDB-FEA6-49ED-B437-4F169ACA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28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88DF029-34B3-56B0-5F49-478C2CC74FD8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C8364913-6084-60F3-1E77-40270D747466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1D0A211E-2119-028E-94FE-7B801B95F0B6}"/>
              </a:ext>
            </a:extLst>
          </p:cNvPr>
          <p:cNvSpPr txBox="1">
            <a:spLocks/>
          </p:cNvSpPr>
          <p:nvPr userDrawn="1"/>
        </p:nvSpPr>
        <p:spPr>
          <a:xfrm>
            <a:off x="2101364" y="1219665"/>
            <a:ext cx="8209663" cy="64753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6CC4D2F-82F3-0B97-8F98-0A70E33B7A52}"/>
              </a:ext>
            </a:extLst>
          </p:cNvPr>
          <p:cNvSpPr txBox="1">
            <a:spLocks/>
          </p:cNvSpPr>
          <p:nvPr userDrawn="1"/>
        </p:nvSpPr>
        <p:spPr>
          <a:xfrm>
            <a:off x="1057775" y="3317404"/>
            <a:ext cx="9836417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16B430EB-EE65-FDB1-870E-5153BE8D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4" y="37812"/>
            <a:ext cx="7749240" cy="6475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E8F70-2B69-637E-5B21-85B4B2904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83" y="2371344"/>
            <a:ext cx="4379956" cy="2920836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A9EB18-9907-5B21-07E3-29FA2E3C42E1}"/>
              </a:ext>
            </a:extLst>
          </p:cNvPr>
          <p:cNvCxnSpPr>
            <a:cxnSpLocks/>
          </p:cNvCxnSpPr>
          <p:nvPr userDrawn="1"/>
        </p:nvCxnSpPr>
        <p:spPr>
          <a:xfrm>
            <a:off x="-7209" y="5783211"/>
            <a:ext cx="10132706" cy="163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3607F9-1F3A-408F-90CC-DBE3BBB3086B}"/>
              </a:ext>
            </a:extLst>
          </p:cNvPr>
          <p:cNvCxnSpPr>
            <a:cxnSpLocks/>
          </p:cNvCxnSpPr>
          <p:nvPr userDrawn="1"/>
        </p:nvCxnSpPr>
        <p:spPr>
          <a:xfrm>
            <a:off x="-6891" y="5554836"/>
            <a:ext cx="10278085" cy="1680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483A481-0605-7D01-6B61-8214A784C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7585" y="5148700"/>
            <a:ext cx="1131036" cy="1033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C34C6D-05E3-568B-5014-77077F3FAC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045" y="5152223"/>
            <a:ext cx="867203" cy="1018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D49D7-57ED-6443-78CD-D27861754F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33" y="613911"/>
            <a:ext cx="4681233" cy="2932021"/>
          </a:xfrm>
          <a:prstGeom prst="rect">
            <a:avLst/>
          </a:prstGeom>
        </p:spPr>
      </p:pic>
      <p:pic>
        <p:nvPicPr>
          <p:cNvPr id="5" name="LowerBar" hidden="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12192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10125497" y="6006424"/>
            <a:ext cx="1663700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681567" y="1"/>
            <a:ext cx="1993900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B60F32E-98AF-246A-779D-2C51C05FAB24}"/>
              </a:ext>
            </a:extLst>
          </p:cNvPr>
          <p:cNvGrpSpPr/>
          <p:nvPr userDrawn="1"/>
        </p:nvGrpSpPr>
        <p:grpSpPr>
          <a:xfrm>
            <a:off x="4029113" y="5536989"/>
            <a:ext cx="3887209" cy="276706"/>
            <a:chOff x="2533688" y="6185425"/>
            <a:chExt cx="3887209" cy="2767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1CB126-B0C4-6928-0A17-BACF51F783FA}"/>
                </a:ext>
              </a:extLst>
            </p:cNvPr>
            <p:cNvSpPr txBox="1"/>
            <p:nvPr userDrawn="1"/>
          </p:nvSpPr>
          <p:spPr>
            <a:xfrm>
              <a:off x="3157183" y="6215910"/>
              <a:ext cx="26340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WARFIGHTER’S HOME</a:t>
              </a:r>
            </a:p>
          </p:txBody>
        </p:sp>
        <p:pic>
          <p:nvPicPr>
            <p:cNvPr id="16" name="Picture 15" descr="800px-US-O10_insignia_svg.png">
              <a:extLst>
                <a:ext uri="{FF2B5EF4-FFF2-40B4-BE49-F238E27FC236}">
                  <a16:creationId xmlns:a16="http://schemas.microsoft.com/office/drawing/2014/main" id="{2FEA63E3-45F8-4AAF-CF68-2F9C2C1BD24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2533688" y="6197617"/>
              <a:ext cx="796984" cy="246221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C5631C05-53AE-BA5E-9FFA-812BEB76D5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5623913" y="6185425"/>
              <a:ext cx="796984" cy="246221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73EA17B-8144-CE3D-94B1-664F82A6E93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839" y="296970"/>
            <a:ext cx="3954203" cy="2516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809E9-6113-C6E0-A9A2-DAE5C0D6C7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43BCE7-CD5E-0049-7A6F-9639858B18E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72729" y="735774"/>
            <a:ext cx="3726538" cy="29584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E778CFE-9114-16BA-002E-1F671A468A30}"/>
              </a:ext>
            </a:extLst>
          </p:cNvPr>
          <p:cNvGrpSpPr/>
          <p:nvPr userDrawn="1"/>
        </p:nvGrpSpPr>
        <p:grpSpPr>
          <a:xfrm>
            <a:off x="10607624" y="69231"/>
            <a:ext cx="1502334" cy="947246"/>
            <a:chOff x="4626896" y="4190957"/>
            <a:chExt cx="1502334" cy="94724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15DDBC1-2E8D-DEFD-F4EE-EE2FA2413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F3F306-3CEF-A00B-0162-286108E5EEC5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AE66F-3147-4FC5-6007-DB67812311F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5390" y="3035930"/>
            <a:ext cx="3931481" cy="26162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C4775A-6E64-1E7E-F304-76D20AE8BA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64870" y="2543698"/>
            <a:ext cx="3742323" cy="28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rowd&#10;&#10;Description automatically generated">
            <a:extLst>
              <a:ext uri="{FF2B5EF4-FFF2-40B4-BE49-F238E27FC236}">
                <a16:creationId xmlns:a16="http://schemas.microsoft.com/office/drawing/2014/main" id="{F39AB203-A09C-C4BA-B6F3-F7ED9095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3"/>
            <a:ext cx="12192000" cy="6091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9C363-8BBB-22D2-3373-0CA3C8A0E4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670341-CA72-708C-61D4-286C2A8C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30" y="37812"/>
            <a:ext cx="5539930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86CF14-37A0-8DFF-8CDB-F388EFDED756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7C976B-F1E6-5DF9-158F-AE5108B2B736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6D6C2B-A6F7-2ADB-547C-B15A13F1D90A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7D86B26-5776-2B74-D6AE-ECFA272A21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02E5B3-576D-8F13-B45C-84C06EB19CF4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15A642-7064-818F-CFEB-3C57C2D0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800px-US-O10_insignia_svg.png">
            <a:extLst>
              <a:ext uri="{FF2B5EF4-FFF2-40B4-BE49-F238E27FC236}">
                <a16:creationId xmlns:a16="http://schemas.microsoft.com/office/drawing/2014/main" id="{9AE46979-624C-89F5-0132-22681B397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7" name="Picture 16" descr="800px-US-O10_insignia_svg.png">
            <a:extLst>
              <a:ext uri="{FF2B5EF4-FFF2-40B4-BE49-F238E27FC236}">
                <a16:creationId xmlns:a16="http://schemas.microsoft.com/office/drawing/2014/main" id="{962F99A1-D33F-7410-E8D6-7C02BB55D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360A608-622A-A465-D361-76D586AD2E2A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9" name="AMC">
              <a:extLst>
                <a:ext uri="{FF2B5EF4-FFF2-40B4-BE49-F238E27FC236}">
                  <a16:creationId xmlns:a16="http://schemas.microsoft.com/office/drawing/2014/main" id="{5EE60DFB-0565-65A9-8FEA-9C82116F698D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21" name="WHITE bkgrnd">
                <a:extLst>
                  <a:ext uri="{FF2B5EF4-FFF2-40B4-BE49-F238E27FC236}">
                    <a16:creationId xmlns:a16="http://schemas.microsoft.com/office/drawing/2014/main" id="{D15C65C5-422A-1389-5C9B-B2D5B30CC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BLACK outline">
                <a:extLst>
                  <a:ext uri="{FF2B5EF4-FFF2-40B4-BE49-F238E27FC236}">
                    <a16:creationId xmlns:a16="http://schemas.microsoft.com/office/drawing/2014/main" id="{CC6A6BA4-EC5C-09E4-D92E-D8ADC09F8C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BLUE">
                <a:extLst>
                  <a:ext uri="{FF2B5EF4-FFF2-40B4-BE49-F238E27FC236}">
                    <a16:creationId xmlns:a16="http://schemas.microsoft.com/office/drawing/2014/main" id="{80D4BA72-7DBD-1CC5-F4F6-249363DB6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D">
                <a:extLst>
                  <a:ext uri="{FF2B5EF4-FFF2-40B4-BE49-F238E27FC236}">
                    <a16:creationId xmlns:a16="http://schemas.microsoft.com/office/drawing/2014/main" id="{78A1A20D-ECE1-AB62-89AE-5D39ECBDB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559346-6053-2240-3FB5-EAE237C236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32EEC8-93AF-E7A5-5CD5-D29CEDC895F7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896DB945-AE4C-BE3E-9A77-C8992875384B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65DA63-E8A0-E6DF-FAF4-5B472B915AFB}"/>
              </a:ext>
            </a:extLst>
          </p:cNvPr>
          <p:cNvGrpSpPr/>
          <p:nvPr userDrawn="1"/>
        </p:nvGrpSpPr>
        <p:grpSpPr>
          <a:xfrm>
            <a:off x="10815188" y="80942"/>
            <a:ext cx="1290738" cy="680443"/>
            <a:chOff x="3595523" y="4295313"/>
            <a:chExt cx="1290738" cy="6804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519EA1-2B7D-12F0-21B1-DC9E357D1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BB7FD0-90EC-D610-45B8-2A0147C6BBC7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6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5168E98-B3AF-06D8-C60E-DD1AE0ECB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7"/>
            <a:ext cx="12192000" cy="60984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8AE3E0-BBC6-66E9-3129-C25478653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FA84B-3AFD-1934-56F1-9CEA1F8F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29" y="37812"/>
            <a:ext cx="525807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769BBF-7991-F710-33D1-EDFE2D7AF680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0AD7C7-AC35-817E-E1CF-73590406D089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A86278-ED22-8DED-1452-6169315E586E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AE9E18B-97C2-2E62-AE00-CAB34CEF2A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77993-E22D-B03F-E88B-26C3ACC2352A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12528D-0400-38DC-B844-517956D62D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800px-US-O10_insignia_svg.png">
            <a:extLst>
              <a:ext uri="{FF2B5EF4-FFF2-40B4-BE49-F238E27FC236}">
                <a16:creationId xmlns:a16="http://schemas.microsoft.com/office/drawing/2014/main" id="{4854DC7E-362D-8D6C-2ECC-99F7DE271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2" name="Picture 11" descr="800px-US-O10_insignia_svg.png">
            <a:extLst>
              <a:ext uri="{FF2B5EF4-FFF2-40B4-BE49-F238E27FC236}">
                <a16:creationId xmlns:a16="http://schemas.microsoft.com/office/drawing/2014/main" id="{1795A5B6-8103-788F-1731-BF3993B22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42C315A-1C3F-746B-C88F-CE12A34B33A5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4" name="AMC">
              <a:extLst>
                <a:ext uri="{FF2B5EF4-FFF2-40B4-BE49-F238E27FC236}">
                  <a16:creationId xmlns:a16="http://schemas.microsoft.com/office/drawing/2014/main" id="{8C7B9C12-CA7A-DBCC-3EA1-9B5EAE6CC44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8" name="WHITE bkgrnd">
                <a:extLst>
                  <a:ext uri="{FF2B5EF4-FFF2-40B4-BE49-F238E27FC236}">
                    <a16:creationId xmlns:a16="http://schemas.microsoft.com/office/drawing/2014/main" id="{79312FD3-6333-1D09-4CD8-9CA7BD57A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BLACK outline">
                <a:extLst>
                  <a:ext uri="{FF2B5EF4-FFF2-40B4-BE49-F238E27FC236}">
                    <a16:creationId xmlns:a16="http://schemas.microsoft.com/office/drawing/2014/main" id="{AA7809D0-463F-5398-7A34-2AB42E2B47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BLUE">
                <a:extLst>
                  <a:ext uri="{FF2B5EF4-FFF2-40B4-BE49-F238E27FC236}">
                    <a16:creationId xmlns:a16="http://schemas.microsoft.com/office/drawing/2014/main" id="{B211E676-34A5-6C5A-E5AE-74F8B88F9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D">
                <a:extLst>
                  <a:ext uri="{FF2B5EF4-FFF2-40B4-BE49-F238E27FC236}">
                    <a16:creationId xmlns:a16="http://schemas.microsoft.com/office/drawing/2014/main" id="{2905CBCE-6997-D2C3-0718-A88E0129E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6690F5-5413-2460-1823-DAADE01C64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77BFA-3DB5-2DC8-5BB5-04C7131EE6D9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Classification bottom">
            <a:extLst>
              <a:ext uri="{FF2B5EF4-FFF2-40B4-BE49-F238E27FC236}">
                <a16:creationId xmlns:a16="http://schemas.microsoft.com/office/drawing/2014/main" id="{7AB66AB2-9751-0ABD-AA5A-D60005B8BD65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20CD50-4BC5-456B-B3BB-18F9355BC13E}"/>
              </a:ext>
            </a:extLst>
          </p:cNvPr>
          <p:cNvGrpSpPr/>
          <p:nvPr userDrawn="1"/>
        </p:nvGrpSpPr>
        <p:grpSpPr>
          <a:xfrm>
            <a:off x="10813075" y="72316"/>
            <a:ext cx="1290738" cy="680443"/>
            <a:chOff x="3595523" y="4295313"/>
            <a:chExt cx="1290738" cy="6804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E5B0AC-6BED-F778-A5B1-1701C3530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75A662-AF2A-E392-9AD8-9FE01A156546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7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, car&#10;&#10;Description automatically generated">
            <a:extLst>
              <a:ext uri="{FF2B5EF4-FFF2-40B4-BE49-F238E27FC236}">
                <a16:creationId xmlns:a16="http://schemas.microsoft.com/office/drawing/2014/main" id="{AA694C87-EEA1-1E15-2571-E5AB78E8E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4"/>
            <a:ext cx="12192000" cy="6055998"/>
          </a:xfrm>
          <a:prstGeom prst="rect">
            <a:avLst/>
          </a:prstGeom>
        </p:spPr>
      </p:pic>
      <p:sp>
        <p:nvSpPr>
          <p:cNvPr id="39" name="Title Placeholder 1">
            <a:extLst>
              <a:ext uri="{FF2B5EF4-FFF2-40B4-BE49-F238E27FC236}">
                <a16:creationId xmlns:a16="http://schemas.microsoft.com/office/drawing/2014/main" id="{50649819-ABFF-E734-4754-C958408A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3" y="37812"/>
            <a:ext cx="5438905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D2F0A25-907E-C573-C38D-42BA3E31A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98B180-23DF-8BD9-ED67-10ED89418922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E347E2B-7769-4B3A-AB8A-01B8A79328F0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34FF57-41BF-4D6A-8834-93162AB468DB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0BE2AEA-862D-6FBC-E14D-5FAB909E24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087BCF-A146-C0FD-ECDA-A4C5876C574D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B970DD-6917-2F15-0DFD-FCEF925B2A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7A6BAD4C-D6E6-DA47-BCD6-F900C9B54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" name="Picture 9" descr="800px-US-O10_insignia_svg.png">
            <a:extLst>
              <a:ext uri="{FF2B5EF4-FFF2-40B4-BE49-F238E27FC236}">
                <a16:creationId xmlns:a16="http://schemas.microsoft.com/office/drawing/2014/main" id="{7864C723-7D71-EFA5-0231-2D5A313D5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19CEA4-0140-D018-3C7B-08421BE950A8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2" name="AMC">
              <a:extLst>
                <a:ext uri="{FF2B5EF4-FFF2-40B4-BE49-F238E27FC236}">
                  <a16:creationId xmlns:a16="http://schemas.microsoft.com/office/drawing/2014/main" id="{1DEB10FB-35CB-CD27-EFE7-006735F6ED09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4" name="WHITE bkgrnd">
                <a:extLst>
                  <a:ext uri="{FF2B5EF4-FFF2-40B4-BE49-F238E27FC236}">
                    <a16:creationId xmlns:a16="http://schemas.microsoft.com/office/drawing/2014/main" id="{946FE466-BA81-D0BB-30A5-DA9925934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BLACK outline">
                <a:extLst>
                  <a:ext uri="{FF2B5EF4-FFF2-40B4-BE49-F238E27FC236}">
                    <a16:creationId xmlns:a16="http://schemas.microsoft.com/office/drawing/2014/main" id="{4ED3AC2E-FF42-F184-F2C4-96C6E68533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BLUE">
                <a:extLst>
                  <a:ext uri="{FF2B5EF4-FFF2-40B4-BE49-F238E27FC236}">
                    <a16:creationId xmlns:a16="http://schemas.microsoft.com/office/drawing/2014/main" id="{2EEF0C8F-DBFF-6804-3D6C-D7FBA0AA2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RED">
                <a:extLst>
                  <a:ext uri="{FF2B5EF4-FFF2-40B4-BE49-F238E27FC236}">
                    <a16:creationId xmlns:a16="http://schemas.microsoft.com/office/drawing/2014/main" id="{2AF2725A-0972-E0AF-15C8-D03C65EF5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CA5B89-996A-D4FF-F318-AE0ABE16F3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8E626E3-6E65-67F4-9A64-B87E200CC0E6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Classification bottom">
            <a:extLst>
              <a:ext uri="{FF2B5EF4-FFF2-40B4-BE49-F238E27FC236}">
                <a16:creationId xmlns:a16="http://schemas.microsoft.com/office/drawing/2014/main" id="{D16C4E74-E6E6-6A26-011D-5AF147134059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A3E0E9-5474-B7B6-19C7-32A738B630B0}"/>
              </a:ext>
            </a:extLst>
          </p:cNvPr>
          <p:cNvGrpSpPr/>
          <p:nvPr userDrawn="1"/>
        </p:nvGrpSpPr>
        <p:grpSpPr>
          <a:xfrm>
            <a:off x="10821701" y="80942"/>
            <a:ext cx="1290738" cy="680443"/>
            <a:chOff x="3595523" y="4295313"/>
            <a:chExt cx="1290738" cy="6804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4534EE3-8478-3F0B-46E7-F6E218E35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8A99BF-6496-FF28-2E17-DB558B39040C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5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tanding, dark&#10;&#10;Description automatically generated">
            <a:extLst>
              <a:ext uri="{FF2B5EF4-FFF2-40B4-BE49-F238E27FC236}">
                <a16:creationId xmlns:a16="http://schemas.microsoft.com/office/drawing/2014/main" id="{F01EBAFD-6955-36D9-EC63-EA3F81C45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61"/>
            <a:ext cx="12192000" cy="6075758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7275D9B-E784-A23F-31D5-8B4482D6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63" y="37812"/>
            <a:ext cx="5152291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5D60AC-5FB3-31A8-CBBC-32A562A1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A669BAA-097B-C538-0069-EC2B48D2A704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BA102D-C153-5E9A-5D0F-EB87C7ADD081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363F8B-2BCB-233D-B0AE-332AA492652F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0BB6C3F-5932-E71B-FFB2-060F6095F3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486591-6EF0-9A60-8CD8-42C17BDDF40D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A89EC7-C89E-FD3C-6694-9D68CF12C5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800px-US-O10_insignia_svg.png">
            <a:extLst>
              <a:ext uri="{FF2B5EF4-FFF2-40B4-BE49-F238E27FC236}">
                <a16:creationId xmlns:a16="http://schemas.microsoft.com/office/drawing/2014/main" id="{78CAD6A9-CE30-6DCE-BE11-DCFCF7EEF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1" name="Picture 20" descr="800px-US-O10_insignia_svg.png">
            <a:extLst>
              <a:ext uri="{FF2B5EF4-FFF2-40B4-BE49-F238E27FC236}">
                <a16:creationId xmlns:a16="http://schemas.microsoft.com/office/drawing/2014/main" id="{226670AF-8FBA-04D1-97C1-B5E55B9E6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52895EF-0EE5-EEE0-BFBF-86CD33527255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24" name="AMC">
              <a:extLst>
                <a:ext uri="{FF2B5EF4-FFF2-40B4-BE49-F238E27FC236}">
                  <a16:creationId xmlns:a16="http://schemas.microsoft.com/office/drawing/2014/main" id="{BE7B08E7-0EA1-4E83-01D4-C07A92256CFE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26" name="WHITE bkgrnd">
                <a:extLst>
                  <a:ext uri="{FF2B5EF4-FFF2-40B4-BE49-F238E27FC236}">
                    <a16:creationId xmlns:a16="http://schemas.microsoft.com/office/drawing/2014/main" id="{74D6A96D-C2D9-165F-E69C-5DE6C060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BLACK outline">
                <a:extLst>
                  <a:ext uri="{FF2B5EF4-FFF2-40B4-BE49-F238E27FC236}">
                    <a16:creationId xmlns:a16="http://schemas.microsoft.com/office/drawing/2014/main" id="{4007700F-14B5-CF34-3BDE-8E9D19E65E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BLUE">
                <a:extLst>
                  <a:ext uri="{FF2B5EF4-FFF2-40B4-BE49-F238E27FC236}">
                    <a16:creationId xmlns:a16="http://schemas.microsoft.com/office/drawing/2014/main" id="{C451F85E-3754-22A8-E87F-7F9F228A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D">
                <a:extLst>
                  <a:ext uri="{FF2B5EF4-FFF2-40B4-BE49-F238E27FC236}">
                    <a16:creationId xmlns:a16="http://schemas.microsoft.com/office/drawing/2014/main" id="{FB79A10D-0BB8-8021-45AB-02803393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9E55BA-B89A-D9F5-9D2E-03D4768F2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459E16-28BD-E74F-A2A1-CFE5C84E0374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Classification bottom">
            <a:extLst>
              <a:ext uri="{FF2B5EF4-FFF2-40B4-BE49-F238E27FC236}">
                <a16:creationId xmlns:a16="http://schemas.microsoft.com/office/drawing/2014/main" id="{A16F049D-0AD4-012B-E057-5D2D3236AAAB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5EAAF1-FDBF-E80A-DC78-E8A937A06B26}"/>
              </a:ext>
            </a:extLst>
          </p:cNvPr>
          <p:cNvGrpSpPr/>
          <p:nvPr userDrawn="1"/>
        </p:nvGrpSpPr>
        <p:grpSpPr>
          <a:xfrm>
            <a:off x="10621176" y="80446"/>
            <a:ext cx="1502334" cy="947246"/>
            <a:chOff x="4626896" y="4190957"/>
            <a:chExt cx="1502334" cy="9472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CBE0EA-CB96-BFAD-5238-7986E1109F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1EC6D5-229F-8341-195E-DE983B566CF8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8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FD7EBC4F-E818-2800-E5CE-7C89C786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592" y="37812"/>
            <a:ext cx="4862146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D20786-5995-D145-4213-E74922332F75}"/>
              </a:ext>
            </a:extLst>
          </p:cNvPr>
          <p:cNvGrpSpPr/>
          <p:nvPr userDrawn="1"/>
        </p:nvGrpSpPr>
        <p:grpSpPr>
          <a:xfrm>
            <a:off x="-23576" y="6072203"/>
            <a:ext cx="12225100" cy="773793"/>
            <a:chOff x="-23576" y="6072203"/>
            <a:chExt cx="9187309" cy="7737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2CDA2E-948F-FF21-DE6C-C3CDEF965B09}"/>
                </a:ext>
              </a:extLst>
            </p:cNvPr>
            <p:cNvSpPr/>
            <p:nvPr userDrawn="1"/>
          </p:nvSpPr>
          <p:spPr>
            <a:xfrm>
              <a:off x="-8792" y="6072203"/>
              <a:ext cx="9152792" cy="773793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D7ACD9-7668-7F94-5BD1-C6036399D82A}"/>
                </a:ext>
              </a:extLst>
            </p:cNvPr>
            <p:cNvGrpSpPr/>
            <p:nvPr userDrawn="1"/>
          </p:nvGrpSpPr>
          <p:grpSpPr>
            <a:xfrm>
              <a:off x="-13020" y="6078647"/>
              <a:ext cx="9176753" cy="200055"/>
              <a:chOff x="-823" y="6611053"/>
              <a:chExt cx="9183128" cy="20005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9EA12CB-BB2D-9487-E825-781078446A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823" y="6633793"/>
                <a:ext cx="9183128" cy="3346"/>
              </a:xfrm>
              <a:prstGeom prst="line">
                <a:avLst/>
              </a:prstGeom>
              <a:ln w="28575">
                <a:solidFill>
                  <a:srgbClr val="FFCC0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64FFF4-358C-FF4E-181E-F1E564474F44}"/>
                  </a:ext>
                </a:extLst>
              </p:cNvPr>
              <p:cNvSpPr txBox="1"/>
              <p:nvPr userDrawn="1"/>
            </p:nvSpPr>
            <p:spPr>
              <a:xfrm>
                <a:off x="3400361" y="6611053"/>
                <a:ext cx="2398570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Sans Serif" panose="020B0604020202020204" pitchFamily="34" charset="0"/>
                    <a:cs typeface="Arial" panose="020B0604020202020204" pitchFamily="34" charset="0"/>
                  </a:rPr>
                  <a:t>WE ARE THE WARFIGHTER’S HOME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6E392C-7ECB-F522-546C-A53C5BACCA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235668"/>
              <a:ext cx="9176753" cy="25133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800px-US-O10_insignia_svg.png">
            <a:extLst>
              <a:ext uri="{FF2B5EF4-FFF2-40B4-BE49-F238E27FC236}">
                <a16:creationId xmlns:a16="http://schemas.microsoft.com/office/drawing/2014/main" id="{307B3A8A-E3DB-9298-E7C0-E9D1E6898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466620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6" name="Picture 25" descr="800px-US-O10_insignia_svg.png">
            <a:extLst>
              <a:ext uri="{FF2B5EF4-FFF2-40B4-BE49-F238E27FC236}">
                <a16:creationId xmlns:a16="http://schemas.microsoft.com/office/drawing/2014/main" id="{55A6BD2D-51AA-121D-2741-3D212299A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7029989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A36F90-CF14-035D-7E42-B27BF2419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A0C6772-90D9-951A-0D25-AF9C49B2009B}"/>
              </a:ext>
            </a:extLst>
          </p:cNvPr>
          <p:cNvGrpSpPr/>
          <p:nvPr userDrawn="1"/>
        </p:nvGrpSpPr>
        <p:grpSpPr>
          <a:xfrm>
            <a:off x="10694253" y="5747531"/>
            <a:ext cx="1334039" cy="677368"/>
            <a:chOff x="7683773" y="5747531"/>
            <a:chExt cx="1334039" cy="677368"/>
          </a:xfrm>
        </p:grpSpPr>
        <p:grpSp>
          <p:nvGrpSpPr>
            <p:cNvPr id="14" name="AMC">
              <a:extLst>
                <a:ext uri="{FF2B5EF4-FFF2-40B4-BE49-F238E27FC236}">
                  <a16:creationId xmlns:a16="http://schemas.microsoft.com/office/drawing/2014/main" id="{7EB6856C-69B7-71D3-0A62-17A3822FB89C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683773" y="5747531"/>
              <a:ext cx="577241" cy="677368"/>
              <a:chOff x="3311" y="1116"/>
              <a:chExt cx="1816" cy="2131"/>
            </a:xfrm>
          </p:grpSpPr>
          <p:sp>
            <p:nvSpPr>
              <p:cNvPr id="17" name="WHITE bkgrnd">
                <a:extLst>
                  <a:ext uri="{FF2B5EF4-FFF2-40B4-BE49-F238E27FC236}">
                    <a16:creationId xmlns:a16="http://schemas.microsoft.com/office/drawing/2014/main" id="{21B333B0-6B3E-D58B-E971-1ADE76ABF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BLACK outline">
                <a:extLst>
                  <a:ext uri="{FF2B5EF4-FFF2-40B4-BE49-F238E27FC236}">
                    <a16:creationId xmlns:a16="http://schemas.microsoft.com/office/drawing/2014/main" id="{8A71AA14-0081-716F-AC0D-D64C25C0F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BLUE">
                <a:extLst>
                  <a:ext uri="{FF2B5EF4-FFF2-40B4-BE49-F238E27FC236}">
                    <a16:creationId xmlns:a16="http://schemas.microsoft.com/office/drawing/2014/main" id="{BCF6E6C8-6BB4-C84B-E29C-C0FF2F536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D">
                <a:extLst>
                  <a:ext uri="{FF2B5EF4-FFF2-40B4-BE49-F238E27FC236}">
                    <a16:creationId xmlns:a16="http://schemas.microsoft.com/office/drawing/2014/main" id="{C741D78A-142D-4BC7-796C-42991C53F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AC64B9-C180-BD9D-0884-2497BA3DC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398" y="5750028"/>
              <a:ext cx="715414" cy="673331"/>
            </a:xfrm>
            <a:prstGeom prst="rect">
              <a:avLst/>
            </a:prstGeom>
          </p:spPr>
        </p:pic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9A9A20E-2F59-AFE9-B9BC-23D79146F9D1}"/>
              </a:ext>
            </a:extLst>
          </p:cNvPr>
          <p:cNvSpPr txBox="1">
            <a:spLocks/>
          </p:cNvSpPr>
          <p:nvPr userDrawn="1"/>
        </p:nvSpPr>
        <p:spPr>
          <a:xfrm>
            <a:off x="5334000" y="6710206"/>
            <a:ext cx="1524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800" smtClean="0">
                <a:solidFill>
                  <a:schemeClr val="bg1"/>
                </a:solidFill>
              </a:rPr>
              <a:pPr defTabSz="457200"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lassification bottom">
            <a:extLst>
              <a:ext uri="{FF2B5EF4-FFF2-40B4-BE49-F238E27FC236}">
                <a16:creationId xmlns:a16="http://schemas.microsoft.com/office/drawing/2014/main" id="{6D0A4AB9-CF46-FA3E-2B79-2255C82F8631}"/>
              </a:ext>
            </a:extLst>
          </p:cNvPr>
          <p:cNvSpPr txBox="1"/>
          <p:nvPr userDrawn="1"/>
        </p:nvSpPr>
        <p:spPr bwMode="black">
          <a:xfrm>
            <a:off x="11851670" y="6718375"/>
            <a:ext cx="340330" cy="122636"/>
          </a:xfrm>
          <a:prstGeom prst="rect">
            <a:avLst/>
          </a:prstGeom>
          <a:noFill/>
        </p:spPr>
        <p:txBody>
          <a:bodyPr wrap="none" lIns="4572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6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15F74B-DC79-4D2F-15C1-BA216D388AF7}"/>
              </a:ext>
            </a:extLst>
          </p:cNvPr>
          <p:cNvGrpSpPr/>
          <p:nvPr userDrawn="1"/>
        </p:nvGrpSpPr>
        <p:grpSpPr>
          <a:xfrm>
            <a:off x="10615995" y="80942"/>
            <a:ext cx="1502334" cy="947246"/>
            <a:chOff x="4626896" y="4190957"/>
            <a:chExt cx="1502334" cy="9472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5994EE-502A-8453-136A-8DF8625A1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6964"/>
            <a:stretch/>
          </p:blipFill>
          <p:spPr>
            <a:xfrm>
              <a:off x="4897225" y="4190957"/>
              <a:ext cx="961677" cy="6702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85BD30-53CC-0C2B-F7CB-98D2A6DA17C1}"/>
                </a:ext>
              </a:extLst>
            </p:cNvPr>
            <p:cNvSpPr txBox="1"/>
            <p:nvPr/>
          </p:nvSpPr>
          <p:spPr>
            <a:xfrm>
              <a:off x="4626896" y="4861204"/>
              <a:ext cx="1502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19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7" y="108714"/>
            <a:ext cx="11972544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543ABA-E07F-E4DE-F9AF-5B11FF28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36" y="1058862"/>
            <a:ext cx="11972544" cy="549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8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021E787-A102-0C27-45DB-785A663DA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57" y="90958"/>
            <a:ext cx="11972544" cy="8229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Backup Copy of Graphics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E6A02-BC6E-CCA0-9CC3-0B4CA3B0BBA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Backup Copy of Graphics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EEAD5C-CF0F-960E-D527-45EC0E046E85}"/>
              </a:ext>
            </a:extLst>
          </p:cNvPr>
          <p:cNvSpPr txBox="1">
            <a:spLocks/>
          </p:cNvSpPr>
          <p:nvPr userDrawn="1"/>
        </p:nvSpPr>
        <p:spPr>
          <a:xfrm>
            <a:off x="0" y="-161582"/>
            <a:ext cx="0" cy="3231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fld id="{E82CFA9B-4785-4222-B2D1-FB953FCA43F9}" type="slidenum">
              <a:rPr lang="en-US" sz="700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sz="70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74FFB-37BF-CB5C-0EF5-C35AAC94F123}"/>
              </a:ext>
            </a:extLst>
          </p:cNvPr>
          <p:cNvGrpSpPr/>
          <p:nvPr userDrawn="1"/>
        </p:nvGrpSpPr>
        <p:grpSpPr>
          <a:xfrm>
            <a:off x="358381" y="2416059"/>
            <a:ext cx="2304121" cy="1976113"/>
            <a:chOff x="505518" y="4200743"/>
            <a:chExt cx="1728091" cy="1976113"/>
          </a:xfrm>
        </p:grpSpPr>
        <p:pic>
          <p:nvPicPr>
            <p:cNvPr id="8" name="Picture 7" descr="800px-US-O10_insignia_svg.png">
              <a:extLst>
                <a:ext uri="{FF2B5EF4-FFF2-40B4-BE49-F238E27FC236}">
                  <a16:creationId xmlns:a16="http://schemas.microsoft.com/office/drawing/2014/main" id="{FE8E8CF2-0A84-C531-AD9B-C9EC0952A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88"/>
            <a:stretch/>
          </p:blipFill>
          <p:spPr>
            <a:xfrm>
              <a:off x="505518" y="4200743"/>
              <a:ext cx="1728091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9" name="Picture 8" descr="800px-US-O10_insignia_svg.png">
              <a:extLst>
                <a:ext uri="{FF2B5EF4-FFF2-40B4-BE49-F238E27FC236}">
                  <a16:creationId xmlns:a16="http://schemas.microsoft.com/office/drawing/2014/main" id="{AC7973BB-6B4E-1F6B-AEBE-B3CA02DFD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714479" y="4600176"/>
              <a:ext cx="1292915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0" name="Picture 9" descr="800px-US-O10_insignia_svg.png">
              <a:extLst>
                <a:ext uri="{FF2B5EF4-FFF2-40B4-BE49-F238E27FC236}">
                  <a16:creationId xmlns:a16="http://schemas.microsoft.com/office/drawing/2014/main" id="{0C7EC07F-A82C-8BCD-B994-F4E835B54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9658"/>
            <a:stretch/>
          </p:blipFill>
          <p:spPr>
            <a:xfrm>
              <a:off x="923440" y="4999609"/>
              <a:ext cx="8648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1" name="Picture 10" descr="800px-US-O10_insignia_svg.png">
              <a:extLst>
                <a:ext uri="{FF2B5EF4-FFF2-40B4-BE49-F238E27FC236}">
                  <a16:creationId xmlns:a16="http://schemas.microsoft.com/office/drawing/2014/main" id="{F601B18A-2287-560B-C44E-CE3974F2F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851"/>
            <a:stretch/>
          </p:blipFill>
          <p:spPr>
            <a:xfrm>
              <a:off x="1132402" y="5388516"/>
              <a:ext cx="432079" cy="399433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670BA6-9A39-302F-7262-736E98B4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597" y="5916640"/>
              <a:ext cx="502563" cy="260216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0C908-3A84-0561-4220-030247271AC8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99" y="3726032"/>
            <a:ext cx="3255264" cy="2441448"/>
          </a:xfrm>
          <a:prstGeom prst="rect">
            <a:avLst/>
          </a:prstGeom>
        </p:spPr>
      </p:pic>
      <p:pic>
        <p:nvPicPr>
          <p:cNvPr id="14" name="Picture 13" descr="A red flag with white stars&#10;&#10;Description automatically generated with medium confidence">
            <a:extLst>
              <a:ext uri="{FF2B5EF4-FFF2-40B4-BE49-F238E27FC236}">
                <a16:creationId xmlns:a16="http://schemas.microsoft.com/office/drawing/2014/main" id="{7096E702-B807-AE30-76FE-A87F0937FD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976" y="3832338"/>
            <a:ext cx="3251197" cy="2444500"/>
          </a:xfrm>
          <a:prstGeom prst="rect">
            <a:avLst/>
          </a:prstGeom>
        </p:spPr>
      </p:pic>
      <p:pic>
        <p:nvPicPr>
          <p:cNvPr id="15" name="Picture 14" descr="A red and white flag&#10;&#10;Description automatically generated with medium confidence">
            <a:extLst>
              <a:ext uri="{FF2B5EF4-FFF2-40B4-BE49-F238E27FC236}">
                <a16:creationId xmlns:a16="http://schemas.microsoft.com/office/drawing/2014/main" id="{5D171E13-C4FC-BF76-B938-DE6B5869C8A7}"/>
              </a:ext>
            </a:extLst>
          </p:cNvPr>
          <p:cNvPicPr preferRelativeResize="0">
            <a:picLocks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629" y="2317360"/>
            <a:ext cx="1926336" cy="1097280"/>
          </a:xfrm>
          <a:prstGeom prst="rect">
            <a:avLst/>
          </a:prstGeom>
        </p:spPr>
      </p:pic>
      <p:pic>
        <p:nvPicPr>
          <p:cNvPr id="16" name="Picture 15" descr="A picture containing queen, first-aid kit, gift wrapping, flag&#10;&#10;Description automatically generated">
            <a:extLst>
              <a:ext uri="{FF2B5EF4-FFF2-40B4-BE49-F238E27FC236}">
                <a16:creationId xmlns:a16="http://schemas.microsoft.com/office/drawing/2014/main" id="{4C235AD0-79BD-84D1-4931-E043E19DE0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3" y="1025646"/>
            <a:ext cx="1920240" cy="109728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F1F85B3-CE3D-431D-9C57-2874AD6D92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651" y="2815492"/>
            <a:ext cx="396475" cy="399433"/>
          </a:xfrm>
          <a:prstGeom prst="rect">
            <a:avLst/>
          </a:prstGeom>
        </p:spPr>
      </p:pic>
      <p:pic>
        <p:nvPicPr>
          <p:cNvPr id="18" name="Picture 17" descr="A red flag with a white star&#10;&#10;Description automatically generated with low confidence">
            <a:extLst>
              <a:ext uri="{FF2B5EF4-FFF2-40B4-BE49-F238E27FC236}">
                <a16:creationId xmlns:a16="http://schemas.microsoft.com/office/drawing/2014/main" id="{F0329716-3D71-A0BD-DE45-1B3B6AD89314}"/>
              </a:ext>
            </a:extLst>
          </p:cNvPr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3909492"/>
            <a:ext cx="2844800" cy="2136942"/>
          </a:xfrm>
          <a:prstGeom prst="rect">
            <a:avLst/>
          </a:prstGeom>
        </p:spPr>
      </p:pic>
      <p:pic>
        <p:nvPicPr>
          <p:cNvPr id="19" name="Picture 18" descr="A picture containing text, clipart, vector graphics, businesscard&#10;&#10;Description automatically generated">
            <a:extLst>
              <a:ext uri="{FF2B5EF4-FFF2-40B4-BE49-F238E27FC236}">
                <a16:creationId xmlns:a16="http://schemas.microsoft.com/office/drawing/2014/main" id="{C36DAEE9-C361-3740-AF61-046C7C6006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59" y="1040411"/>
            <a:ext cx="1920240" cy="1097417"/>
          </a:xfrm>
          <a:prstGeom prst="rect">
            <a:avLst/>
          </a:prstGeom>
        </p:spPr>
      </p:pic>
      <p:pic>
        <p:nvPicPr>
          <p:cNvPr id="20" name="Picture 19" descr="A picture containing text, queen, first-aid kit, flag&#10;&#10;Description automatically generated">
            <a:extLst>
              <a:ext uri="{FF2B5EF4-FFF2-40B4-BE49-F238E27FC236}">
                <a16:creationId xmlns:a16="http://schemas.microsoft.com/office/drawing/2014/main" id="{C14AD379-6A66-ACDB-5E5A-9A553F0FDBC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215" y="1040050"/>
            <a:ext cx="1920240" cy="10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3796121" y="1573213"/>
            <a:ext cx="19784244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12325459" y="3129388"/>
            <a:ext cx="7568292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12325460" y="4014578"/>
            <a:ext cx="5377472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12325459" y="4899768"/>
            <a:ext cx="3087068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12325460" y="5784958"/>
            <a:ext cx="5178307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3585634" y="1409700"/>
            <a:ext cx="1936326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9A4840-FBAE-DABE-902F-D07F7CE714C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2" y="-76303"/>
            <a:ext cx="1697205" cy="6432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29E1EC-E2C4-25DB-0F3C-DB161F42AB46}"/>
              </a:ext>
            </a:extLst>
          </p:cNvPr>
          <p:cNvGrpSpPr/>
          <p:nvPr userDrawn="1"/>
        </p:nvGrpSpPr>
        <p:grpSpPr>
          <a:xfrm>
            <a:off x="-23576" y="6476846"/>
            <a:ext cx="12241887" cy="369151"/>
            <a:chOff x="-23576" y="6476846"/>
            <a:chExt cx="9187309" cy="3691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792DE9-EAE9-954E-E185-E37D2D94E3F9}"/>
                </a:ext>
              </a:extLst>
            </p:cNvPr>
            <p:cNvSpPr/>
            <p:nvPr userDrawn="1"/>
          </p:nvSpPr>
          <p:spPr>
            <a:xfrm>
              <a:off x="-8792" y="6476846"/>
              <a:ext cx="9152792" cy="369151"/>
            </a:xfrm>
            <a:prstGeom prst="rect">
              <a:avLst/>
            </a:prstGeom>
            <a:solidFill>
              <a:srgbClr val="221F2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D425A-32FD-10F1-DAF7-57E4630100C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13020" y="6500649"/>
              <a:ext cx="9176753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461B53-8637-95D1-7139-792A226987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576" y="6614147"/>
              <a:ext cx="9176753" cy="25133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30772D-831F-0BBE-25F1-2103BC969B7F}"/>
              </a:ext>
            </a:extLst>
          </p:cNvPr>
          <p:cNvGrpSpPr/>
          <p:nvPr userDrawn="1"/>
        </p:nvGrpSpPr>
        <p:grpSpPr>
          <a:xfrm>
            <a:off x="10724384" y="6199660"/>
            <a:ext cx="1184975" cy="598870"/>
            <a:chOff x="7751979" y="6234592"/>
            <a:chExt cx="1184975" cy="598870"/>
          </a:xfrm>
        </p:grpSpPr>
        <p:grpSp>
          <p:nvGrpSpPr>
            <p:cNvPr id="18" name="AMC">
              <a:extLst>
                <a:ext uri="{FF2B5EF4-FFF2-40B4-BE49-F238E27FC236}">
                  <a16:creationId xmlns:a16="http://schemas.microsoft.com/office/drawing/2014/main" id="{0A7946C3-E3DB-F52B-2917-7EBDDCDDF6F1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751979" y="6236131"/>
              <a:ext cx="509035" cy="597331"/>
              <a:chOff x="3311" y="1116"/>
              <a:chExt cx="1816" cy="2131"/>
            </a:xfrm>
          </p:grpSpPr>
          <p:sp>
            <p:nvSpPr>
              <p:cNvPr id="19" name="WHITE bkgrnd">
                <a:extLst>
                  <a:ext uri="{FF2B5EF4-FFF2-40B4-BE49-F238E27FC236}">
                    <a16:creationId xmlns:a16="http://schemas.microsoft.com/office/drawing/2014/main" id="{0B6EF307-3598-E3B8-5A2E-F13EBBFE2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138"/>
                <a:ext cx="1772" cy="2086"/>
              </a:xfrm>
              <a:custGeom>
                <a:avLst/>
                <a:gdLst>
                  <a:gd name="T0" fmla="*/ 1477 w 2954"/>
                  <a:gd name="T1" fmla="*/ 0 h 3479"/>
                  <a:gd name="T2" fmla="*/ 2954 w 2954"/>
                  <a:gd name="T3" fmla="*/ 356 h 3479"/>
                  <a:gd name="T4" fmla="*/ 2954 w 2954"/>
                  <a:gd name="T5" fmla="*/ 1377 h 3479"/>
                  <a:gd name="T6" fmla="*/ 1477 w 2954"/>
                  <a:gd name="T7" fmla="*/ 3479 h 3479"/>
                  <a:gd name="T8" fmla="*/ 0 w 2954"/>
                  <a:gd name="T9" fmla="*/ 1377 h 3479"/>
                  <a:gd name="T10" fmla="*/ 0 w 2954"/>
                  <a:gd name="T11" fmla="*/ 356 h 3479"/>
                  <a:gd name="T12" fmla="*/ 1477 w 2954"/>
                  <a:gd name="T13" fmla="*/ 0 h 3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4" h="3479">
                    <a:moveTo>
                      <a:pt x="1477" y="0"/>
                    </a:moveTo>
                    <a:cubicBezTo>
                      <a:pt x="2003" y="0"/>
                      <a:pt x="2609" y="127"/>
                      <a:pt x="2954" y="356"/>
                    </a:cubicBezTo>
                    <a:cubicBezTo>
                      <a:pt x="2954" y="1377"/>
                      <a:pt x="2954" y="1377"/>
                      <a:pt x="2954" y="1377"/>
                    </a:cubicBezTo>
                    <a:cubicBezTo>
                      <a:pt x="2954" y="2275"/>
                      <a:pt x="2402" y="3111"/>
                      <a:pt x="1477" y="3479"/>
                    </a:cubicBezTo>
                    <a:cubicBezTo>
                      <a:pt x="552" y="3111"/>
                      <a:pt x="0" y="2275"/>
                      <a:pt x="0" y="1377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345" y="127"/>
                      <a:pt x="951" y="0"/>
                      <a:pt x="1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BLACK outline">
                <a:extLst>
                  <a:ext uri="{FF2B5EF4-FFF2-40B4-BE49-F238E27FC236}">
                    <a16:creationId xmlns:a16="http://schemas.microsoft.com/office/drawing/2014/main" id="{74140985-DA7C-3A90-648F-C18539422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1" y="1116"/>
                <a:ext cx="1816" cy="2131"/>
              </a:xfrm>
              <a:custGeom>
                <a:avLst/>
                <a:gdLst>
                  <a:gd name="T0" fmla="*/ 3010 w 3026"/>
                  <a:gd name="T1" fmla="*/ 362 h 3554"/>
                  <a:gd name="T2" fmla="*/ 2328 w 3026"/>
                  <a:gd name="T3" fmla="*/ 93 h 3554"/>
                  <a:gd name="T4" fmla="*/ 1513 w 3026"/>
                  <a:gd name="T5" fmla="*/ 0 h 3554"/>
                  <a:gd name="T6" fmla="*/ 698 w 3026"/>
                  <a:gd name="T7" fmla="*/ 93 h 3554"/>
                  <a:gd name="T8" fmla="*/ 16 w 3026"/>
                  <a:gd name="T9" fmla="*/ 362 h 3554"/>
                  <a:gd name="T10" fmla="*/ 0 w 3026"/>
                  <a:gd name="T11" fmla="*/ 373 h 3554"/>
                  <a:gd name="T12" fmla="*/ 0 w 3026"/>
                  <a:gd name="T13" fmla="*/ 1413 h 3554"/>
                  <a:gd name="T14" fmla="*/ 398 w 3026"/>
                  <a:gd name="T15" fmla="*/ 2683 h 3554"/>
                  <a:gd name="T16" fmla="*/ 1500 w 3026"/>
                  <a:gd name="T17" fmla="*/ 3548 h 3554"/>
                  <a:gd name="T18" fmla="*/ 1513 w 3026"/>
                  <a:gd name="T19" fmla="*/ 3554 h 3554"/>
                  <a:gd name="T20" fmla="*/ 1526 w 3026"/>
                  <a:gd name="T21" fmla="*/ 3548 h 3554"/>
                  <a:gd name="T22" fmla="*/ 2628 w 3026"/>
                  <a:gd name="T23" fmla="*/ 2683 h 3554"/>
                  <a:gd name="T24" fmla="*/ 3026 w 3026"/>
                  <a:gd name="T25" fmla="*/ 1413 h 3554"/>
                  <a:gd name="T26" fmla="*/ 3026 w 3026"/>
                  <a:gd name="T27" fmla="*/ 373 h 3554"/>
                  <a:gd name="T28" fmla="*/ 3010 w 3026"/>
                  <a:gd name="T29" fmla="*/ 362 h 3554"/>
                  <a:gd name="T30" fmla="*/ 2954 w 3026"/>
                  <a:gd name="T31" fmla="*/ 1413 h 3554"/>
                  <a:gd name="T32" fmla="*/ 1513 w 3026"/>
                  <a:gd name="T33" fmla="*/ 3476 h 3554"/>
                  <a:gd name="T34" fmla="*/ 72 w 3026"/>
                  <a:gd name="T35" fmla="*/ 1413 h 3554"/>
                  <a:gd name="T36" fmla="*/ 72 w 3026"/>
                  <a:gd name="T37" fmla="*/ 412 h 3554"/>
                  <a:gd name="T38" fmla="*/ 1513 w 3026"/>
                  <a:gd name="T39" fmla="*/ 72 h 3554"/>
                  <a:gd name="T40" fmla="*/ 2954 w 3026"/>
                  <a:gd name="T41" fmla="*/ 412 h 3554"/>
                  <a:gd name="T42" fmla="*/ 2954 w 3026"/>
                  <a:gd name="T43" fmla="*/ 1413 h 3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6" h="3554">
                    <a:moveTo>
                      <a:pt x="3010" y="362"/>
                    </a:moveTo>
                    <a:cubicBezTo>
                      <a:pt x="2842" y="251"/>
                      <a:pt x="2606" y="158"/>
                      <a:pt x="2328" y="93"/>
                    </a:cubicBezTo>
                    <a:cubicBezTo>
                      <a:pt x="2069" y="33"/>
                      <a:pt x="1779" y="0"/>
                      <a:pt x="1513" y="0"/>
                    </a:cubicBezTo>
                    <a:cubicBezTo>
                      <a:pt x="1247" y="0"/>
                      <a:pt x="957" y="33"/>
                      <a:pt x="698" y="93"/>
                    </a:cubicBezTo>
                    <a:cubicBezTo>
                      <a:pt x="420" y="158"/>
                      <a:pt x="184" y="251"/>
                      <a:pt x="16" y="362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1413"/>
                      <a:pt x="0" y="1413"/>
                      <a:pt x="0" y="1413"/>
                    </a:cubicBezTo>
                    <a:cubicBezTo>
                      <a:pt x="0" y="1867"/>
                      <a:pt x="138" y="2306"/>
                      <a:pt x="398" y="2683"/>
                    </a:cubicBezTo>
                    <a:cubicBezTo>
                      <a:pt x="664" y="3068"/>
                      <a:pt x="1045" y="3368"/>
                      <a:pt x="1500" y="3548"/>
                    </a:cubicBezTo>
                    <a:cubicBezTo>
                      <a:pt x="1513" y="3554"/>
                      <a:pt x="1513" y="3554"/>
                      <a:pt x="1513" y="3554"/>
                    </a:cubicBezTo>
                    <a:cubicBezTo>
                      <a:pt x="1526" y="3548"/>
                      <a:pt x="1526" y="3548"/>
                      <a:pt x="1526" y="3548"/>
                    </a:cubicBezTo>
                    <a:cubicBezTo>
                      <a:pt x="1981" y="3368"/>
                      <a:pt x="2362" y="3068"/>
                      <a:pt x="2628" y="2683"/>
                    </a:cubicBezTo>
                    <a:cubicBezTo>
                      <a:pt x="2888" y="2306"/>
                      <a:pt x="3026" y="1867"/>
                      <a:pt x="3026" y="1413"/>
                    </a:cubicBezTo>
                    <a:cubicBezTo>
                      <a:pt x="3026" y="373"/>
                      <a:pt x="3026" y="373"/>
                      <a:pt x="3026" y="373"/>
                    </a:cubicBezTo>
                    <a:lnTo>
                      <a:pt x="3010" y="362"/>
                    </a:lnTo>
                    <a:close/>
                    <a:moveTo>
                      <a:pt x="2954" y="1413"/>
                    </a:moveTo>
                    <a:cubicBezTo>
                      <a:pt x="2954" y="2314"/>
                      <a:pt x="2389" y="3122"/>
                      <a:pt x="1513" y="3476"/>
                    </a:cubicBezTo>
                    <a:cubicBezTo>
                      <a:pt x="637" y="3122"/>
                      <a:pt x="72" y="2314"/>
                      <a:pt x="72" y="1413"/>
                    </a:cubicBezTo>
                    <a:cubicBezTo>
                      <a:pt x="72" y="412"/>
                      <a:pt x="72" y="412"/>
                      <a:pt x="72" y="412"/>
                    </a:cubicBezTo>
                    <a:cubicBezTo>
                      <a:pt x="391" y="208"/>
                      <a:pt x="966" y="72"/>
                      <a:pt x="1513" y="72"/>
                    </a:cubicBezTo>
                    <a:cubicBezTo>
                      <a:pt x="2060" y="72"/>
                      <a:pt x="2635" y="208"/>
                      <a:pt x="2954" y="412"/>
                    </a:cubicBezTo>
                    <a:lnTo>
                      <a:pt x="2954" y="14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BLUE">
                <a:extLst>
                  <a:ext uri="{FF2B5EF4-FFF2-40B4-BE49-F238E27FC236}">
                    <a16:creationId xmlns:a16="http://schemas.microsoft.com/office/drawing/2014/main" id="{1B045B78-55ED-6DA7-C073-C353B00AD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1391"/>
                <a:ext cx="797" cy="1744"/>
              </a:xfrm>
              <a:custGeom>
                <a:avLst/>
                <a:gdLst>
                  <a:gd name="T0" fmla="*/ 1329 w 1329"/>
                  <a:gd name="T1" fmla="*/ 40 h 2908"/>
                  <a:gd name="T2" fmla="*/ 302 w 1329"/>
                  <a:gd name="T3" fmla="*/ 1068 h 2908"/>
                  <a:gd name="T4" fmla="*/ 544 w 1329"/>
                  <a:gd name="T5" fmla="*/ 1370 h 2908"/>
                  <a:gd name="T6" fmla="*/ 0 w 1329"/>
                  <a:gd name="T7" fmla="*/ 1991 h 2908"/>
                  <a:gd name="T8" fmla="*/ 0 w 1329"/>
                  <a:gd name="T9" fmla="*/ 2908 h 2908"/>
                  <a:gd name="T10" fmla="*/ 1329 w 1329"/>
                  <a:gd name="T11" fmla="*/ 930 h 2908"/>
                  <a:gd name="T12" fmla="*/ 1329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1329" y="40"/>
                    </a:moveTo>
                    <a:cubicBezTo>
                      <a:pt x="302" y="1068"/>
                      <a:pt x="302" y="1068"/>
                      <a:pt x="302" y="1068"/>
                    </a:cubicBezTo>
                    <a:cubicBezTo>
                      <a:pt x="544" y="1370"/>
                      <a:pt x="544" y="1370"/>
                      <a:pt x="544" y="1370"/>
                    </a:cubicBezTo>
                    <a:cubicBezTo>
                      <a:pt x="0" y="1991"/>
                      <a:pt x="0" y="1991"/>
                      <a:pt x="0" y="1991"/>
                    </a:cubicBezTo>
                    <a:cubicBezTo>
                      <a:pt x="0" y="2908"/>
                      <a:pt x="0" y="2908"/>
                      <a:pt x="0" y="2908"/>
                    </a:cubicBezTo>
                    <a:cubicBezTo>
                      <a:pt x="540" y="2665"/>
                      <a:pt x="1329" y="2054"/>
                      <a:pt x="1329" y="930"/>
                    </a:cubicBezTo>
                    <a:cubicBezTo>
                      <a:pt x="1329" y="0"/>
                      <a:pt x="1329" y="41"/>
                      <a:pt x="1329" y="4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RED">
                <a:extLst>
                  <a:ext uri="{FF2B5EF4-FFF2-40B4-BE49-F238E27FC236}">
                    <a16:creationId xmlns:a16="http://schemas.microsoft.com/office/drawing/2014/main" id="{45A81753-F943-CFC0-236E-31A58AAB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391"/>
                <a:ext cx="797" cy="1744"/>
              </a:xfrm>
              <a:custGeom>
                <a:avLst/>
                <a:gdLst>
                  <a:gd name="T0" fmla="*/ 0 w 1329"/>
                  <a:gd name="T1" fmla="*/ 40 h 2908"/>
                  <a:gd name="T2" fmla="*/ 1027 w 1329"/>
                  <a:gd name="T3" fmla="*/ 1068 h 2908"/>
                  <a:gd name="T4" fmla="*/ 785 w 1329"/>
                  <a:gd name="T5" fmla="*/ 1370 h 2908"/>
                  <a:gd name="T6" fmla="*/ 1329 w 1329"/>
                  <a:gd name="T7" fmla="*/ 1991 h 2908"/>
                  <a:gd name="T8" fmla="*/ 1329 w 1329"/>
                  <a:gd name="T9" fmla="*/ 2908 h 2908"/>
                  <a:gd name="T10" fmla="*/ 0 w 1329"/>
                  <a:gd name="T11" fmla="*/ 930 h 2908"/>
                  <a:gd name="T12" fmla="*/ 0 w 1329"/>
                  <a:gd name="T13" fmla="*/ 4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9" h="2908">
                    <a:moveTo>
                      <a:pt x="0" y="40"/>
                    </a:moveTo>
                    <a:cubicBezTo>
                      <a:pt x="1027" y="1068"/>
                      <a:pt x="1027" y="1068"/>
                      <a:pt x="1027" y="1068"/>
                    </a:cubicBezTo>
                    <a:cubicBezTo>
                      <a:pt x="785" y="1370"/>
                      <a:pt x="785" y="1370"/>
                      <a:pt x="785" y="1370"/>
                    </a:cubicBezTo>
                    <a:cubicBezTo>
                      <a:pt x="1329" y="1991"/>
                      <a:pt x="1329" y="1991"/>
                      <a:pt x="1329" y="1991"/>
                    </a:cubicBezTo>
                    <a:cubicBezTo>
                      <a:pt x="1329" y="2908"/>
                      <a:pt x="1329" y="2908"/>
                      <a:pt x="1329" y="2908"/>
                    </a:cubicBezTo>
                    <a:cubicBezTo>
                      <a:pt x="789" y="2665"/>
                      <a:pt x="0" y="2054"/>
                      <a:pt x="0" y="930"/>
                    </a:cubicBezTo>
                    <a:cubicBezTo>
                      <a:pt x="0" y="0"/>
                      <a:pt x="0" y="41"/>
                      <a:pt x="0" y="40"/>
                    </a:cubicBezTo>
                    <a:close/>
                  </a:path>
                </a:pathLst>
              </a:custGeom>
              <a:solidFill>
                <a:srgbClr val="C3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dobe Garamond Pro" panose="02020502060506020403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DA4DE29-9CE8-DB33-D0AA-417983CB92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02290" y="6234592"/>
              <a:ext cx="634664" cy="59733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D21FAE-3D8D-A370-376C-1950D749C3FE}"/>
              </a:ext>
            </a:extLst>
          </p:cNvPr>
          <p:cNvGrpSpPr/>
          <p:nvPr userDrawn="1"/>
        </p:nvGrpSpPr>
        <p:grpSpPr>
          <a:xfrm>
            <a:off x="4591862" y="6454441"/>
            <a:ext cx="3001055" cy="215444"/>
            <a:chOff x="3096437" y="6232875"/>
            <a:chExt cx="3001055" cy="2154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71EFC2-3DBA-F279-F456-A0605EBC62E4}"/>
                </a:ext>
              </a:extLst>
            </p:cNvPr>
            <p:cNvSpPr txBox="1"/>
            <p:nvPr userDrawn="1"/>
          </p:nvSpPr>
          <p:spPr>
            <a:xfrm>
              <a:off x="3395329" y="6232875"/>
              <a:ext cx="239690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WARFIGHTER’S HOME</a:t>
              </a:r>
            </a:p>
          </p:txBody>
        </p:sp>
        <p:pic>
          <p:nvPicPr>
            <p:cNvPr id="6" name="Picture 5" descr="800px-US-O10_insignia_svg.png">
              <a:extLst>
                <a:ext uri="{FF2B5EF4-FFF2-40B4-BE49-F238E27FC236}">
                  <a16:creationId xmlns:a16="http://schemas.microsoft.com/office/drawing/2014/main" id="{E9EFE960-D743-E24B-34AC-21298C826C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3096437" y="6256940"/>
              <a:ext cx="510279" cy="157646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  <p:pic>
          <p:nvPicPr>
            <p:cNvPr id="7" name="Picture 6" descr="800px-US-O10_insignia_svg.png">
              <a:extLst>
                <a:ext uri="{FF2B5EF4-FFF2-40B4-BE49-F238E27FC236}">
                  <a16:creationId xmlns:a16="http://schemas.microsoft.com/office/drawing/2014/main" id="{18FE47BF-5471-F00E-3386-8FB2FED375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4743"/>
            <a:stretch/>
          </p:blipFill>
          <p:spPr>
            <a:xfrm>
              <a:off x="5587213" y="6256940"/>
              <a:ext cx="510279" cy="157646"/>
            </a:xfrm>
            <a:prstGeom prst="rect">
              <a:avLst/>
            </a:prstGeom>
            <a:effectLst>
              <a:outerShdw blurRad="50800" dist="38100" dir="5400000" algn="tl" rotWithShape="0">
                <a:prstClr val="black">
                  <a:alpha val="8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4BD493-AC57-A636-AC01-7424195EEA30}"/>
              </a:ext>
            </a:extLst>
          </p:cNvPr>
          <p:cNvGrpSpPr/>
          <p:nvPr userDrawn="1"/>
        </p:nvGrpSpPr>
        <p:grpSpPr>
          <a:xfrm>
            <a:off x="10835873" y="59470"/>
            <a:ext cx="1290738" cy="680443"/>
            <a:chOff x="3595523" y="4295313"/>
            <a:chExt cx="1290738" cy="680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C183FB-0389-47EC-D295-E7F29D3D2F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16964"/>
            <a:stretch/>
          </p:blipFill>
          <p:spPr>
            <a:xfrm>
              <a:off x="3909785" y="4295313"/>
              <a:ext cx="662215" cy="4615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158234-EBEA-2C0E-43BE-E344E6A7FBD4}"/>
                </a:ext>
              </a:extLst>
            </p:cNvPr>
            <p:cNvSpPr txBox="1"/>
            <p:nvPr/>
          </p:nvSpPr>
          <p:spPr>
            <a:xfrm>
              <a:off x="3595523" y="4729535"/>
              <a:ext cx="12907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2774"/>
                  </a:solidFill>
                  <a:latin typeface="Arial Black" panose="020B0A04020102020204" pitchFamily="34" charset="0"/>
                </a:rPr>
                <a:t>U.S. AIR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7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62" r:id="rId3"/>
    <p:sldLayoutId id="2147483663" r:id="rId4"/>
    <p:sldLayoutId id="2147483664" r:id="rId5"/>
    <p:sldLayoutId id="2147483665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roup 351" hidden="1"/>
          <p:cNvGrpSpPr/>
          <p:nvPr userDrawn="1"/>
        </p:nvGrpSpPr>
        <p:grpSpPr>
          <a:xfrm>
            <a:off x="-3796121" y="1573213"/>
            <a:ext cx="19784244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12325459" y="3129388"/>
            <a:ext cx="7568292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12325460" y="4014578"/>
            <a:ext cx="5377472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12325459" y="4899768"/>
            <a:ext cx="3087068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12325460" y="5784958"/>
            <a:ext cx="5178307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3585634" y="1409700"/>
            <a:ext cx="19363267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14157" y="90958"/>
            <a:ext cx="11972544" cy="82296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Facer:  Click to edit Master title style</a:t>
            </a:r>
            <a:br>
              <a:rPr lang="en-US"/>
            </a:b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Master sub–title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C8F48-D1DE-F3AC-92E9-4CB3CD42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36" y="1058862"/>
            <a:ext cx="11972544" cy="549253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35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assification bottom">
            <a:extLst>
              <a:ext uri="{FF2B5EF4-FFF2-40B4-BE49-F238E27FC236}">
                <a16:creationId xmlns:a16="http://schemas.microsoft.com/office/drawing/2014/main" id="{F4BA2C48-08B4-16EC-4FCA-30677752AA0D}"/>
              </a:ext>
            </a:extLst>
          </p:cNvPr>
          <p:cNvSpPr txBox="1"/>
          <p:nvPr/>
        </p:nvSpPr>
        <p:spPr bwMode="black">
          <a:xfrm>
            <a:off x="5303520" y="9427"/>
            <a:ext cx="158496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0C86A-2FF7-5B29-9BAA-00B76BE42FC4}"/>
              </a:ext>
            </a:extLst>
          </p:cNvPr>
          <p:cNvSpPr/>
          <p:nvPr/>
        </p:nvSpPr>
        <p:spPr>
          <a:xfrm>
            <a:off x="-1" y="6636206"/>
            <a:ext cx="5233308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</a:rPr>
              <a:t>Bruce Antonowicz, DFMWR, 253-967-5210, bruce.p.antonowicz2.naf@army.mil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E6FF18-3896-8126-5808-731F8997606B}"/>
              </a:ext>
            </a:extLst>
          </p:cNvPr>
          <p:cNvSpPr txBox="1">
            <a:spLocks/>
          </p:cNvSpPr>
          <p:nvPr/>
        </p:nvSpPr>
        <p:spPr>
          <a:xfrm>
            <a:off x="2328422" y="319382"/>
            <a:ext cx="7956402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FoFS</a:t>
            </a:r>
            <a:r>
              <a:rPr lang="en-US" sz="2000" dirty="0"/>
              <a:t> Scoreboard, BDE/GRP / 2023-2024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6B58D68A-0DB5-AF4F-6358-2045226ED818}"/>
              </a:ext>
            </a:extLst>
          </p:cNvPr>
          <p:cNvSpPr txBox="1">
            <a:spLocks/>
          </p:cNvSpPr>
          <p:nvPr/>
        </p:nvSpPr>
        <p:spPr>
          <a:xfrm>
            <a:off x="2341397" y="42557"/>
            <a:ext cx="6039123" cy="64753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JBLM MWR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CC9BC-7536-341A-6078-976E7C2623AF}"/>
              </a:ext>
            </a:extLst>
          </p:cNvPr>
          <p:cNvSpPr/>
          <p:nvPr/>
        </p:nvSpPr>
        <p:spPr>
          <a:xfrm>
            <a:off x="233464" y="4192621"/>
            <a:ext cx="880252" cy="285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7B9B0-2DE6-4EE2-8A16-F8607CFAD601}"/>
              </a:ext>
            </a:extLst>
          </p:cNvPr>
          <p:cNvSpPr/>
          <p:nvPr/>
        </p:nvSpPr>
        <p:spPr>
          <a:xfrm>
            <a:off x="233464" y="4768910"/>
            <a:ext cx="880252" cy="282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4983E-2450-1FB4-ABF5-CE788CF3BF6B}"/>
              </a:ext>
            </a:extLst>
          </p:cNvPr>
          <p:cNvSpPr txBox="1"/>
          <p:nvPr/>
        </p:nvSpPr>
        <p:spPr>
          <a:xfrm>
            <a:off x="286867" y="4227983"/>
            <a:ext cx="885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New Points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021B5-FEAA-8641-4410-D75FE27A2146}"/>
              </a:ext>
            </a:extLst>
          </p:cNvPr>
          <p:cNvSpPr txBox="1"/>
          <p:nvPr/>
        </p:nvSpPr>
        <p:spPr>
          <a:xfrm>
            <a:off x="233464" y="4794544"/>
            <a:ext cx="10654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Existing Points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764386-5A0D-3A53-AA90-F4F53F320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259814"/>
              </p:ext>
            </p:extLst>
          </p:nvPr>
        </p:nvGraphicFramePr>
        <p:xfrm>
          <a:off x="1298961" y="1405719"/>
          <a:ext cx="9919500" cy="421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48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assification bottom">
            <a:extLst>
              <a:ext uri="{FF2B5EF4-FFF2-40B4-BE49-F238E27FC236}">
                <a16:creationId xmlns:a16="http://schemas.microsoft.com/office/drawing/2014/main" id="{F4BA2C48-08B4-16EC-4FCA-30677752AA0D}"/>
              </a:ext>
            </a:extLst>
          </p:cNvPr>
          <p:cNvSpPr txBox="1"/>
          <p:nvPr/>
        </p:nvSpPr>
        <p:spPr bwMode="black">
          <a:xfrm>
            <a:off x="5303520" y="9427"/>
            <a:ext cx="158496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0C86A-2FF7-5B29-9BAA-00B76BE42FC4}"/>
              </a:ext>
            </a:extLst>
          </p:cNvPr>
          <p:cNvSpPr/>
          <p:nvPr/>
        </p:nvSpPr>
        <p:spPr>
          <a:xfrm>
            <a:off x="-1" y="6636206"/>
            <a:ext cx="491490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</a:rPr>
              <a:t>Bruce Antonowicz, DFMWR, 253-967-5210, bruce.p.antonowicz2.naf@army.mil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30041FD-6E5A-97E6-38AE-D491BF33550E}"/>
              </a:ext>
            </a:extLst>
          </p:cNvPr>
          <p:cNvSpPr txBox="1">
            <a:spLocks/>
          </p:cNvSpPr>
          <p:nvPr/>
        </p:nvSpPr>
        <p:spPr>
          <a:xfrm>
            <a:off x="2328422" y="319382"/>
            <a:ext cx="7956402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FoFS</a:t>
            </a:r>
            <a:r>
              <a:rPr lang="en-US" sz="2000" dirty="0"/>
              <a:t> Scoreboard, BN/SQD / 2023-2024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2EC782-4AB1-FD16-E7E5-CE63C89CAB1B}"/>
              </a:ext>
            </a:extLst>
          </p:cNvPr>
          <p:cNvSpPr txBox="1"/>
          <p:nvPr/>
        </p:nvSpPr>
        <p:spPr>
          <a:xfrm>
            <a:off x="3037462" y="3229742"/>
            <a:ext cx="613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E0592-4AB1-EA03-67A9-A9CA3FA4DA29}"/>
              </a:ext>
            </a:extLst>
          </p:cNvPr>
          <p:cNvSpPr/>
          <p:nvPr/>
        </p:nvSpPr>
        <p:spPr>
          <a:xfrm>
            <a:off x="233464" y="4192621"/>
            <a:ext cx="880252" cy="2856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912577-749D-CE4F-D7FF-70892F585A2C}"/>
              </a:ext>
            </a:extLst>
          </p:cNvPr>
          <p:cNvSpPr/>
          <p:nvPr/>
        </p:nvSpPr>
        <p:spPr>
          <a:xfrm>
            <a:off x="233464" y="4768910"/>
            <a:ext cx="880252" cy="282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7B23FA-5149-FC57-77F8-8DB754C75771}"/>
              </a:ext>
            </a:extLst>
          </p:cNvPr>
          <p:cNvSpPr txBox="1"/>
          <p:nvPr/>
        </p:nvSpPr>
        <p:spPr>
          <a:xfrm>
            <a:off x="286867" y="4227983"/>
            <a:ext cx="8852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New Points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C86CD9-B0C5-DEF6-5105-8907DC38D56C}"/>
              </a:ext>
            </a:extLst>
          </p:cNvPr>
          <p:cNvSpPr txBox="1"/>
          <p:nvPr/>
        </p:nvSpPr>
        <p:spPr>
          <a:xfrm>
            <a:off x="196726" y="4806900"/>
            <a:ext cx="10654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Existing Points</a:t>
            </a: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A126C635-E09F-7309-199D-8527346370A1}"/>
              </a:ext>
            </a:extLst>
          </p:cNvPr>
          <p:cNvSpPr txBox="1">
            <a:spLocks/>
          </p:cNvSpPr>
          <p:nvPr/>
        </p:nvSpPr>
        <p:spPr>
          <a:xfrm>
            <a:off x="2341397" y="42557"/>
            <a:ext cx="6039123" cy="64753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JBLM MWR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90D1515-4EFD-6836-048B-B7AB42C07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033853"/>
              </p:ext>
            </p:extLst>
          </p:nvPr>
        </p:nvGraphicFramePr>
        <p:xfrm>
          <a:off x="1333057" y="1116214"/>
          <a:ext cx="9525885" cy="459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0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assification bottom">
            <a:extLst>
              <a:ext uri="{FF2B5EF4-FFF2-40B4-BE49-F238E27FC236}">
                <a16:creationId xmlns:a16="http://schemas.microsoft.com/office/drawing/2014/main" id="{F4BA2C48-08B4-16EC-4FCA-30677752AA0D}"/>
              </a:ext>
            </a:extLst>
          </p:cNvPr>
          <p:cNvSpPr txBox="1"/>
          <p:nvPr/>
        </p:nvSpPr>
        <p:spPr bwMode="black">
          <a:xfrm>
            <a:off x="5303520" y="9427"/>
            <a:ext cx="1584960" cy="107722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6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0C86A-2FF7-5B29-9BAA-00B76BE42FC4}"/>
              </a:ext>
            </a:extLst>
          </p:cNvPr>
          <p:cNvSpPr/>
          <p:nvPr/>
        </p:nvSpPr>
        <p:spPr>
          <a:xfrm>
            <a:off x="-1" y="6636206"/>
            <a:ext cx="530352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</a:rPr>
              <a:t>Bruce Antonowicz, DFMWR, 253-967-5210, bruce.p.antonowicz2.naf@army.mil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DA0AB1B-C8F8-56DB-31DD-6ED335E52487}"/>
              </a:ext>
            </a:extLst>
          </p:cNvPr>
          <p:cNvSpPr txBox="1">
            <a:spLocks/>
          </p:cNvSpPr>
          <p:nvPr/>
        </p:nvSpPr>
        <p:spPr>
          <a:xfrm>
            <a:off x="11954934" y="6511847"/>
            <a:ext cx="218439" cy="155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95"/>
              </a:spcBef>
            </a:pPr>
            <a:fld id="{81D60167-4931-47E6-BA6A-407CBD079E47}" type="slidenum">
              <a:rPr lang="en-US" spc="-30" smtClean="0"/>
              <a:pPr marL="25400">
                <a:spcBef>
                  <a:spcPts val="95"/>
                </a:spcBef>
              </a:pPr>
              <a:t>3</a:t>
            </a:fld>
            <a:endParaRPr lang="en-US" spc="-3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53E26-F6FA-4172-64BA-B422B256AFD2}"/>
              </a:ext>
            </a:extLst>
          </p:cNvPr>
          <p:cNvSpPr txBox="1"/>
          <p:nvPr/>
        </p:nvSpPr>
        <p:spPr>
          <a:xfrm>
            <a:off x="5764853" y="5181311"/>
            <a:ext cx="348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5C0000"/>
                </a:solidFill>
              </a:rPr>
              <a:t>SFRGs/Booster Clubs/POs</a:t>
            </a:r>
          </a:p>
          <a:p>
            <a:r>
              <a:rPr lang="en-US" sz="1200" b="1" u="sng" dirty="0"/>
              <a:t>Concessions/Food Booth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Winterfest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1ACA9-59C8-936B-16BB-0545E5432AE9}"/>
              </a:ext>
            </a:extLst>
          </p:cNvPr>
          <p:cNvSpPr txBox="1"/>
          <p:nvPr/>
        </p:nvSpPr>
        <p:spPr>
          <a:xfrm>
            <a:off x="10141061" y="4265313"/>
            <a:ext cx="1372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Partner with Us!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DDFC9-90D3-5CDF-1150-94E58D219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200" y="4568816"/>
            <a:ext cx="1063277" cy="10936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082405-0C50-D202-80D2-B9AEE694DBAC}"/>
              </a:ext>
            </a:extLst>
          </p:cNvPr>
          <p:cNvSpPr txBox="1"/>
          <p:nvPr/>
        </p:nvSpPr>
        <p:spPr>
          <a:xfrm>
            <a:off x="5973384" y="2902341"/>
            <a:ext cx="30407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Upcoming cont’d</a:t>
            </a:r>
          </a:p>
          <a:p>
            <a:endParaRPr lang="en-US" sz="1200" dirty="0"/>
          </a:p>
          <a:p>
            <a:r>
              <a:rPr lang="en-US" sz="1200" b="1" u="sng" dirty="0"/>
              <a:t>ASAP Dodgeball Tournament</a:t>
            </a:r>
          </a:p>
          <a:p>
            <a:r>
              <a:rPr lang="en-US" sz="1200" dirty="0"/>
              <a:t>5-7 December (Wilson Fitness Center)</a:t>
            </a:r>
          </a:p>
          <a:p>
            <a:endParaRPr lang="en-US" sz="1200" dirty="0"/>
          </a:p>
          <a:p>
            <a:r>
              <a:rPr lang="en-US" sz="1200" b="1" u="sng" dirty="0"/>
              <a:t>eSports Call of Duty MW3</a:t>
            </a:r>
          </a:p>
          <a:p>
            <a:r>
              <a:rPr lang="en-US" sz="1200" dirty="0"/>
              <a:t>9 December (Warrior Zone)</a:t>
            </a:r>
          </a:p>
          <a:p>
            <a:endParaRPr lang="en-US" sz="1200" dirty="0"/>
          </a:p>
          <a:p>
            <a:r>
              <a:rPr lang="en-US" sz="1200" b="1" u="sng" dirty="0"/>
              <a:t>Fitness Resolution Fair</a:t>
            </a:r>
          </a:p>
          <a:p>
            <a:r>
              <a:rPr lang="en-US" sz="1200" dirty="0"/>
              <a:t>6 January (Wilson Fitness Center)</a:t>
            </a:r>
          </a:p>
          <a:p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26DAA1-8CEB-1186-7D5C-234F812C6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7" y="5964322"/>
            <a:ext cx="2599722" cy="406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CED7D-8031-F122-1B7E-45E727107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7" y="1054643"/>
            <a:ext cx="2496002" cy="2496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EC5C59-0B34-F2CB-B24A-080B175DE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069" y="2690544"/>
            <a:ext cx="1063277" cy="10632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2EF836-9714-044B-12EC-DA8A81BDE71A}"/>
              </a:ext>
            </a:extLst>
          </p:cNvPr>
          <p:cNvSpPr txBox="1"/>
          <p:nvPr/>
        </p:nvSpPr>
        <p:spPr>
          <a:xfrm>
            <a:off x="9913152" y="2387041"/>
            <a:ext cx="1617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Full FoFS schedule: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82B1B-87EE-DA5D-F06E-F8F095C19190}"/>
              </a:ext>
            </a:extLst>
          </p:cNvPr>
          <p:cNvSpPr txBox="1"/>
          <p:nvPr/>
        </p:nvSpPr>
        <p:spPr>
          <a:xfrm>
            <a:off x="3164631" y="2594565"/>
            <a:ext cx="28687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5C0000"/>
                </a:solidFill>
              </a:rPr>
              <a:t>Current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CC Bowling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CC Indoor Soccer</a:t>
            </a:r>
            <a:endParaRPr lang="en-US" sz="1200" dirty="0"/>
          </a:p>
          <a:p>
            <a:endParaRPr lang="en-US" sz="1200" dirty="0"/>
          </a:p>
          <a:p>
            <a:r>
              <a:rPr lang="en-US" altLang="en-US" sz="2000" b="1" dirty="0">
                <a:solidFill>
                  <a:srgbClr val="5C0000"/>
                </a:solidFill>
              </a:rPr>
              <a:t>Upcoming</a:t>
            </a:r>
            <a:endParaRPr lang="en-US" sz="1200" dirty="0"/>
          </a:p>
          <a:p>
            <a:r>
              <a:rPr lang="en-US" sz="1200" b="1" u="sng" dirty="0"/>
              <a:t>wear blue Veterans Day Run</a:t>
            </a:r>
          </a:p>
          <a:p>
            <a:r>
              <a:rPr lang="en-US" sz="1200" dirty="0"/>
              <a:t>11 November (Wilson Fitness Center)</a:t>
            </a:r>
          </a:p>
          <a:p>
            <a:endParaRPr lang="en-US" sz="1200" dirty="0"/>
          </a:p>
          <a:p>
            <a:r>
              <a:rPr lang="en-US" sz="1200" b="1" u="sng" dirty="0"/>
              <a:t>eSports Super Smash Bros</a:t>
            </a:r>
          </a:p>
          <a:p>
            <a:r>
              <a:rPr lang="en-US" sz="1200" dirty="0"/>
              <a:t>25 November (Warrior Zone)</a:t>
            </a:r>
          </a:p>
          <a:p>
            <a:endParaRPr lang="en-US" sz="1200" dirty="0"/>
          </a:p>
          <a:p>
            <a:r>
              <a:rPr lang="en-US" sz="1200" b="1" u="sng" dirty="0"/>
              <a:t>Run Rudolph Run</a:t>
            </a:r>
          </a:p>
          <a:p>
            <a:r>
              <a:rPr lang="en-US" sz="1200" dirty="0"/>
              <a:t>2 December (MWR Fest Tent)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5679241-27C5-FEBA-1A10-323F4D0B0ECC}"/>
              </a:ext>
            </a:extLst>
          </p:cNvPr>
          <p:cNvSpPr txBox="1">
            <a:spLocks/>
          </p:cNvSpPr>
          <p:nvPr/>
        </p:nvSpPr>
        <p:spPr>
          <a:xfrm>
            <a:off x="2328422" y="319382"/>
            <a:ext cx="7956402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FoFS</a:t>
            </a:r>
            <a:r>
              <a:rPr lang="en-US" sz="2000" dirty="0"/>
              <a:t> Scoreboard &amp; Upcoming Events</a:t>
            </a: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821D3D86-1C9A-C9EA-F69D-4F90DBD5D24E}"/>
              </a:ext>
            </a:extLst>
          </p:cNvPr>
          <p:cNvSpPr txBox="1">
            <a:spLocks/>
          </p:cNvSpPr>
          <p:nvPr/>
        </p:nvSpPr>
        <p:spPr>
          <a:xfrm>
            <a:off x="2341397" y="42557"/>
            <a:ext cx="6039123" cy="64753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JBLM MWR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AAC21B-BD3D-0192-2042-6AE580673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56620"/>
              </p:ext>
            </p:extLst>
          </p:nvPr>
        </p:nvGraphicFramePr>
        <p:xfrm>
          <a:off x="3235572" y="1032564"/>
          <a:ext cx="5475625" cy="14063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9794">
                  <a:extLst>
                    <a:ext uri="{9D8B030D-6E8A-4147-A177-3AD203B41FA5}">
                      <a16:colId xmlns:a16="http://schemas.microsoft.com/office/drawing/2014/main" val="1025603641"/>
                    </a:ext>
                  </a:extLst>
                </a:gridCol>
                <a:gridCol w="1789794">
                  <a:extLst>
                    <a:ext uri="{9D8B030D-6E8A-4147-A177-3AD203B41FA5}">
                      <a16:colId xmlns:a16="http://schemas.microsoft.com/office/drawing/2014/main" val="1727506675"/>
                    </a:ext>
                  </a:extLst>
                </a:gridCol>
                <a:gridCol w="1896037">
                  <a:extLst>
                    <a:ext uri="{9D8B030D-6E8A-4147-A177-3AD203B41FA5}">
                      <a16:colId xmlns:a16="http://schemas.microsoft.com/office/drawing/2014/main" val="807992636"/>
                    </a:ext>
                  </a:extLst>
                </a:gridCol>
              </a:tblGrid>
              <a:tr h="351586">
                <a:tc>
                  <a:txBody>
                    <a:bodyPr/>
                    <a:lstStyle/>
                    <a:p>
                      <a:r>
                        <a:rPr lang="en-US" sz="1600" dirty="0"/>
                        <a:t>Leaderboard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BDE/GRP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BTN/SQD</a:t>
                      </a:r>
                    </a:p>
                  </a:txBody>
                  <a:tcPr marL="81862" marR="81862" marT="40931" marB="40931"/>
                </a:tc>
                <a:extLst>
                  <a:ext uri="{0D108BD9-81ED-4DB2-BD59-A6C34878D82A}">
                    <a16:rowId xmlns:a16="http://schemas.microsoft.com/office/drawing/2014/main" val="809389096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r>
                        <a:rPr lang="en-US" sz="1600" b="1" dirty="0"/>
                        <a:t>First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42 MP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508 MP</a:t>
                      </a:r>
                    </a:p>
                  </a:txBody>
                  <a:tcPr marL="81862" marR="81862" marT="40931" marB="40931"/>
                </a:tc>
                <a:extLst>
                  <a:ext uri="{0D108BD9-81ED-4DB2-BD59-A6C34878D82A}">
                    <a16:rowId xmlns:a16="http://schemas.microsoft.com/office/drawing/2014/main" val="2101180123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r>
                        <a:rPr lang="en-US" sz="1600" b="1" dirty="0"/>
                        <a:t>Second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 MDTF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 CCSB</a:t>
                      </a:r>
                    </a:p>
                  </a:txBody>
                  <a:tcPr marL="81862" marR="81862" marT="40931" marB="40931"/>
                </a:tc>
                <a:extLst>
                  <a:ext uri="{0D108BD9-81ED-4DB2-BD59-A6C34878D82A}">
                    <a16:rowId xmlns:a16="http://schemas.microsoft.com/office/drawing/2014/main" val="1186372961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r>
                        <a:rPr lang="en-US" sz="1600" b="1" dirty="0"/>
                        <a:t>Third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1-2 SBCT</a:t>
                      </a:r>
                    </a:p>
                  </a:txBody>
                  <a:tcPr marL="81862" marR="81862" marT="40931" marB="40931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504 MP</a:t>
                      </a:r>
                    </a:p>
                  </a:txBody>
                  <a:tcPr marL="81862" marR="81862" marT="40931" marB="40931"/>
                </a:tc>
                <a:extLst>
                  <a:ext uri="{0D108BD9-81ED-4DB2-BD59-A6C34878D82A}">
                    <a16:rowId xmlns:a16="http://schemas.microsoft.com/office/drawing/2014/main" val="49267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3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98793E8903C43899A3B2B2E1851C5" ma:contentTypeVersion="18" ma:contentTypeDescription="Create a new document." ma:contentTypeScope="" ma:versionID="81bae86d1a2bdbc80ddac63fd58c3c6f">
  <xsd:schema xmlns:xsd="http://www.w3.org/2001/XMLSchema" xmlns:xs="http://www.w3.org/2001/XMLSchema" xmlns:p="http://schemas.microsoft.com/office/2006/metadata/properties" xmlns:ns2="40bc8aac-1af4-4b3e-bef7-37ebd049649c" xmlns:ns3="be746de1-8156-4a2b-b566-6557a73ab76a" targetNamespace="http://schemas.microsoft.com/office/2006/metadata/properties" ma:root="true" ma:fieldsID="73097721ce87488cc601b174b74f4a0f" ns2:_="" ns3:_="">
    <xsd:import namespace="40bc8aac-1af4-4b3e-bef7-37ebd049649c"/>
    <xsd:import namespace="be746de1-8156-4a2b-b566-6557a73ab76a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Best10photos" minOccurs="0"/>
                <xsd:element ref="ns2:Bestphoto" minOccurs="0"/>
                <xsd:element ref="ns2:YesorNo" minOccurs="0"/>
                <xsd:element ref="ns2:FirstChoic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c8aac-1af4-4b3e-bef7-37ebd049649c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Best10photos" ma:index="20" nillable="true" ma:displayName="Best 10 photos" ma:format="Dropdown" ma:internalName="Best10photos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Bestphoto" ma:index="21" nillable="true" ma:displayName="Best photo" ma:description="10 for the best, 1 for the worst" ma:format="Dropdown" ma:internalName="Bestphoto" ma:percentage="FALSE">
      <xsd:simpleType>
        <xsd:restriction base="dms:Number"/>
      </xsd:simpleType>
    </xsd:element>
    <xsd:element name="YesorNo" ma:index="22" nillable="true" ma:displayName="Yes or No" ma:default="1" ma:format="Dropdown" ma:internalName="YesorNo">
      <xsd:simpleType>
        <xsd:restriction base="dms:Boolean"/>
      </xsd:simpleType>
    </xsd:element>
    <xsd:element name="FirstChoice" ma:index="23" nillable="true" ma:displayName="Choice" ma:description="First choice" ma:format="Dropdown" ma:internalName="FirstChoic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46de1-8156-4a2b-b566-6557a73ab76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55e32c-d355-425f-9075-4d76e6cfb31b}" ma:internalName="TaxCatchAll" ma:showField="CatchAllData" ma:web="be746de1-8156-4a2b-b566-6557a73ab7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rstChoice xmlns="40bc8aac-1af4-4b3e-bef7-37ebd049649c" xsi:nil="true"/>
    <Bestphoto xmlns="40bc8aac-1af4-4b3e-bef7-37ebd049649c" xsi:nil="true"/>
    <lcf76f155ced4ddcb4097134ff3c332f xmlns="40bc8aac-1af4-4b3e-bef7-37ebd049649c">
      <Terms xmlns="http://schemas.microsoft.com/office/infopath/2007/PartnerControls"/>
    </lcf76f155ced4ddcb4097134ff3c332f>
    <Best10photos xmlns="40bc8aac-1af4-4b3e-bef7-37ebd049649c" xsi:nil="true"/>
    <TaxCatchAll xmlns="be746de1-8156-4a2b-b566-6557a73ab76a" xsi:nil="true"/>
    <YesorNo xmlns="40bc8aac-1af4-4b3e-bef7-37ebd049649c">true</YesorNo>
    <Date xmlns="40bc8aac-1af4-4b3e-bef7-37ebd049649c" xsi:nil="true"/>
  </documentManagement>
</p:properties>
</file>

<file path=customXml/itemProps1.xml><?xml version="1.0" encoding="utf-8"?>
<ds:datastoreItem xmlns:ds="http://schemas.openxmlformats.org/officeDocument/2006/customXml" ds:itemID="{6F5CB4F8-0EBC-4831-999D-318FEC778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A34DBF-28F2-403C-AEE3-7D9089489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c8aac-1af4-4b3e-bef7-37ebd049649c"/>
    <ds:schemaRef ds:uri="be746de1-8156-4a2b-b566-6557a73ab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24DD7E-46E4-46B7-A715-0ACF2962E582}">
  <ds:schemaRefs>
    <ds:schemaRef ds:uri="be746de1-8156-4a2b-b566-6557a73ab76a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0bc8aac-1af4-4b3e-bef7-37ebd049649c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207</Words>
  <Application>Microsoft Office PowerPoint</Application>
  <PresentationFormat>Widescreen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Adobe Garamond Pro</vt:lpstr>
      <vt:lpstr>Arial</vt:lpstr>
      <vt:lpstr>Arial Black</vt:lpstr>
      <vt:lpstr>Calibri</vt:lpstr>
      <vt:lpstr>US Army</vt:lpstr>
      <vt:lpstr>Slide Master</vt:lpstr>
      <vt:lpstr>1_Facer Master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Fitton, Jeffrey James CIV USARMY IMCOM HQ (USA)</dc:creator>
  <cp:lastModifiedBy>Antonowicz, Bruce P Jr NAF USARMY ID-READINESS (USA)</cp:lastModifiedBy>
  <cp:revision>46</cp:revision>
  <cp:lastPrinted>2023-09-18T22:27:16Z</cp:lastPrinted>
  <dcterms:created xsi:type="dcterms:W3CDTF">2023-03-15T18:32:53Z</dcterms:created>
  <dcterms:modified xsi:type="dcterms:W3CDTF">2023-11-03T15:42:08Z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0x01010005598793E8903C43899A3B2B2E1851C5</vt:lpwstr>
  </property>
</Properties>
</file>